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64" r:id="rId5"/>
    <p:sldId id="260" r:id="rId6"/>
    <p:sldId id="265" r:id="rId7"/>
    <p:sldId id="266" r:id="rId8"/>
    <p:sldId id="263" r:id="rId9"/>
    <p:sldId id="261" r:id="rId10"/>
    <p:sldId id="262" r:id="rId11"/>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6704"/>
    <a:srgbClr val="BF1FB5"/>
    <a:srgbClr val="049DBF"/>
    <a:srgbClr val="6C1ED9"/>
    <a:srgbClr val="1408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13"/>
    <p:restoredTop sz="94830"/>
  </p:normalViewPr>
  <p:slideViewPr>
    <p:cSldViewPr snapToGrid="0" snapToObjects="1">
      <p:cViewPr varScale="1">
        <p:scale>
          <a:sx n="105" d="100"/>
          <a:sy n="105" d="100"/>
        </p:scale>
        <p:origin x="76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4402A5-0289-3B41-8373-765FF26A32C5}"/>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BF47A3BC-0510-0541-A8B4-9C866AF5A0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E374761C-DFB5-834B-995D-CE94F1C8938A}"/>
              </a:ext>
            </a:extLst>
          </p:cNvPr>
          <p:cNvSpPr>
            <a:spLocks noGrp="1"/>
          </p:cNvSpPr>
          <p:nvPr>
            <p:ph type="dt" sz="half" idx="10"/>
          </p:nvPr>
        </p:nvSpPr>
        <p:spPr/>
        <p:txBody>
          <a:bodyPr/>
          <a:lstStyle/>
          <a:p>
            <a:fld id="{32F41F47-65F5-A346-B433-4CFB9F562D5C}" type="datetimeFigureOut">
              <a:rPr lang="pt-BR" smtClean="0"/>
              <a:t>28/05/2025</a:t>
            </a:fld>
            <a:endParaRPr lang="pt-BR"/>
          </a:p>
        </p:txBody>
      </p:sp>
      <p:sp>
        <p:nvSpPr>
          <p:cNvPr id="5" name="Espaço Reservado para Rodapé 4">
            <a:extLst>
              <a:ext uri="{FF2B5EF4-FFF2-40B4-BE49-F238E27FC236}">
                <a16:creationId xmlns:a16="http://schemas.microsoft.com/office/drawing/2014/main" id="{4676E404-BA18-364D-BB3E-3D26D343C6F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3781E523-7223-A340-82B1-5137E20D7E18}"/>
              </a:ext>
            </a:extLst>
          </p:cNvPr>
          <p:cNvSpPr>
            <a:spLocks noGrp="1"/>
          </p:cNvSpPr>
          <p:nvPr>
            <p:ph type="sldNum" sz="quarter" idx="12"/>
          </p:nvPr>
        </p:nvSpPr>
        <p:spPr/>
        <p:txBody>
          <a:bodyPr/>
          <a:lstStyle/>
          <a:p>
            <a:fld id="{F5ED7CA9-A967-6941-9D6F-D6478AE1A849}" type="slidenum">
              <a:rPr lang="pt-BR" smtClean="0"/>
              <a:t>‹nº›</a:t>
            </a:fld>
            <a:endParaRPr lang="pt-BR"/>
          </a:p>
        </p:txBody>
      </p:sp>
    </p:spTree>
    <p:extLst>
      <p:ext uri="{BB962C8B-B14F-4D97-AF65-F5344CB8AC3E}">
        <p14:creationId xmlns:p14="http://schemas.microsoft.com/office/powerpoint/2010/main" val="36721291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D23F18-8A7A-5641-B335-EEDEDB34AB0D}"/>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283A054C-BC41-4E4A-A3E4-F2898E0357D7}"/>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E71FACB0-9C8E-9648-8EA0-FE61F7F7FDE7}"/>
              </a:ext>
            </a:extLst>
          </p:cNvPr>
          <p:cNvSpPr>
            <a:spLocks noGrp="1"/>
          </p:cNvSpPr>
          <p:nvPr>
            <p:ph type="dt" sz="half" idx="10"/>
          </p:nvPr>
        </p:nvSpPr>
        <p:spPr/>
        <p:txBody>
          <a:bodyPr/>
          <a:lstStyle/>
          <a:p>
            <a:fld id="{32F41F47-65F5-A346-B433-4CFB9F562D5C}" type="datetimeFigureOut">
              <a:rPr lang="pt-BR" smtClean="0"/>
              <a:t>28/05/2025</a:t>
            </a:fld>
            <a:endParaRPr lang="pt-BR"/>
          </a:p>
        </p:txBody>
      </p:sp>
      <p:sp>
        <p:nvSpPr>
          <p:cNvPr id="5" name="Espaço Reservado para Rodapé 4">
            <a:extLst>
              <a:ext uri="{FF2B5EF4-FFF2-40B4-BE49-F238E27FC236}">
                <a16:creationId xmlns:a16="http://schemas.microsoft.com/office/drawing/2014/main" id="{C8663FBB-9048-ED4D-AF03-45613F4B663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663CCF85-1D6B-5B44-8207-1B16A0B7F1FB}"/>
              </a:ext>
            </a:extLst>
          </p:cNvPr>
          <p:cNvSpPr>
            <a:spLocks noGrp="1"/>
          </p:cNvSpPr>
          <p:nvPr>
            <p:ph type="sldNum" sz="quarter" idx="12"/>
          </p:nvPr>
        </p:nvSpPr>
        <p:spPr/>
        <p:txBody>
          <a:bodyPr/>
          <a:lstStyle/>
          <a:p>
            <a:fld id="{F5ED7CA9-A967-6941-9D6F-D6478AE1A849}" type="slidenum">
              <a:rPr lang="pt-BR" smtClean="0"/>
              <a:t>‹nº›</a:t>
            </a:fld>
            <a:endParaRPr lang="pt-BR"/>
          </a:p>
        </p:txBody>
      </p:sp>
    </p:spTree>
    <p:extLst>
      <p:ext uri="{BB962C8B-B14F-4D97-AF65-F5344CB8AC3E}">
        <p14:creationId xmlns:p14="http://schemas.microsoft.com/office/powerpoint/2010/main" val="4232504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3D2F-BA22-6A4C-9AD3-C94CE240724C}"/>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58BA0766-B7DD-B048-9816-4F17E9C2E35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705EA81F-09AD-1D41-8AB4-0FDD9EBF72B7}"/>
              </a:ext>
            </a:extLst>
          </p:cNvPr>
          <p:cNvSpPr>
            <a:spLocks noGrp="1"/>
          </p:cNvSpPr>
          <p:nvPr>
            <p:ph type="dt" sz="half" idx="10"/>
          </p:nvPr>
        </p:nvSpPr>
        <p:spPr/>
        <p:txBody>
          <a:bodyPr/>
          <a:lstStyle/>
          <a:p>
            <a:fld id="{32F41F47-65F5-A346-B433-4CFB9F562D5C}" type="datetimeFigureOut">
              <a:rPr lang="pt-BR" smtClean="0"/>
              <a:t>28/05/2025</a:t>
            </a:fld>
            <a:endParaRPr lang="pt-BR"/>
          </a:p>
        </p:txBody>
      </p:sp>
      <p:sp>
        <p:nvSpPr>
          <p:cNvPr id="5" name="Espaço Reservado para Rodapé 4">
            <a:extLst>
              <a:ext uri="{FF2B5EF4-FFF2-40B4-BE49-F238E27FC236}">
                <a16:creationId xmlns:a16="http://schemas.microsoft.com/office/drawing/2014/main" id="{9D6D8AF3-7462-6C46-A96A-1E83E139AC5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30987D9-BE69-2244-839B-310148B5B8DC}"/>
              </a:ext>
            </a:extLst>
          </p:cNvPr>
          <p:cNvSpPr>
            <a:spLocks noGrp="1"/>
          </p:cNvSpPr>
          <p:nvPr>
            <p:ph type="sldNum" sz="quarter" idx="12"/>
          </p:nvPr>
        </p:nvSpPr>
        <p:spPr/>
        <p:txBody>
          <a:bodyPr/>
          <a:lstStyle/>
          <a:p>
            <a:fld id="{F5ED7CA9-A967-6941-9D6F-D6478AE1A849}" type="slidenum">
              <a:rPr lang="pt-BR" smtClean="0"/>
              <a:t>‹nº›</a:t>
            </a:fld>
            <a:endParaRPr lang="pt-BR"/>
          </a:p>
        </p:txBody>
      </p:sp>
    </p:spTree>
    <p:extLst>
      <p:ext uri="{BB962C8B-B14F-4D97-AF65-F5344CB8AC3E}">
        <p14:creationId xmlns:p14="http://schemas.microsoft.com/office/powerpoint/2010/main" val="3422061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2D77FE-1C98-0848-9E17-F2FD602AF4D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2DDD754-09B6-9E47-BE9F-8563AC7A8700}"/>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26A9CF8B-544F-F742-9594-A289F416C983}"/>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814EC34-8E31-2E46-BB30-429C1188B336}"/>
              </a:ext>
            </a:extLst>
          </p:cNvPr>
          <p:cNvSpPr>
            <a:spLocks noGrp="1"/>
          </p:cNvSpPr>
          <p:nvPr>
            <p:ph type="dt" sz="half" idx="10"/>
          </p:nvPr>
        </p:nvSpPr>
        <p:spPr/>
        <p:txBody>
          <a:bodyPr/>
          <a:lstStyle/>
          <a:p>
            <a:fld id="{32F41F47-65F5-A346-B433-4CFB9F562D5C}" type="datetimeFigureOut">
              <a:rPr lang="pt-BR" smtClean="0"/>
              <a:t>28/05/2025</a:t>
            </a:fld>
            <a:endParaRPr lang="pt-BR"/>
          </a:p>
        </p:txBody>
      </p:sp>
      <p:sp>
        <p:nvSpPr>
          <p:cNvPr id="6" name="Espaço Reservado para Rodapé 5">
            <a:extLst>
              <a:ext uri="{FF2B5EF4-FFF2-40B4-BE49-F238E27FC236}">
                <a16:creationId xmlns:a16="http://schemas.microsoft.com/office/drawing/2014/main" id="{FFA07391-FE0D-A841-885D-40BB1A8161DF}"/>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E436BD30-6A21-7C4C-A9A1-DF5FCA92B502}"/>
              </a:ext>
            </a:extLst>
          </p:cNvPr>
          <p:cNvSpPr>
            <a:spLocks noGrp="1"/>
          </p:cNvSpPr>
          <p:nvPr>
            <p:ph type="sldNum" sz="quarter" idx="12"/>
          </p:nvPr>
        </p:nvSpPr>
        <p:spPr/>
        <p:txBody>
          <a:bodyPr/>
          <a:lstStyle/>
          <a:p>
            <a:fld id="{F5ED7CA9-A967-6941-9D6F-D6478AE1A849}" type="slidenum">
              <a:rPr lang="pt-BR" smtClean="0"/>
              <a:t>‹nº›</a:t>
            </a:fld>
            <a:endParaRPr lang="pt-BR"/>
          </a:p>
        </p:txBody>
      </p:sp>
    </p:spTree>
    <p:extLst>
      <p:ext uri="{BB962C8B-B14F-4D97-AF65-F5344CB8AC3E}">
        <p14:creationId xmlns:p14="http://schemas.microsoft.com/office/powerpoint/2010/main" val="40356368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4A9E42-F8B2-6344-93F2-1F7D6F5645AE}"/>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B5C12FBB-0375-7C4B-A4E0-2F7A8EA9AC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38A3F532-40F0-A545-92C5-45E7DE8EC802}"/>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509F5405-E3C5-ED48-BE7D-6930817D71D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D86C3D7-84B1-CB4B-8568-6D14347D1219}"/>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F61641F-B1E3-114E-AD69-745A8F08C94A}"/>
              </a:ext>
            </a:extLst>
          </p:cNvPr>
          <p:cNvSpPr>
            <a:spLocks noGrp="1"/>
          </p:cNvSpPr>
          <p:nvPr>
            <p:ph type="dt" sz="half" idx="10"/>
          </p:nvPr>
        </p:nvSpPr>
        <p:spPr/>
        <p:txBody>
          <a:bodyPr/>
          <a:lstStyle/>
          <a:p>
            <a:fld id="{32F41F47-65F5-A346-B433-4CFB9F562D5C}" type="datetimeFigureOut">
              <a:rPr lang="pt-BR" smtClean="0"/>
              <a:t>28/05/2025</a:t>
            </a:fld>
            <a:endParaRPr lang="pt-BR"/>
          </a:p>
        </p:txBody>
      </p:sp>
      <p:sp>
        <p:nvSpPr>
          <p:cNvPr id="8" name="Espaço Reservado para Rodapé 7">
            <a:extLst>
              <a:ext uri="{FF2B5EF4-FFF2-40B4-BE49-F238E27FC236}">
                <a16:creationId xmlns:a16="http://schemas.microsoft.com/office/drawing/2014/main" id="{C86F5799-51DE-E741-BF6A-7D5A1D02B1B8}"/>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FC41FB7B-C0FD-134B-9552-F7388D654926}"/>
              </a:ext>
            </a:extLst>
          </p:cNvPr>
          <p:cNvSpPr>
            <a:spLocks noGrp="1"/>
          </p:cNvSpPr>
          <p:nvPr>
            <p:ph type="sldNum" sz="quarter" idx="12"/>
          </p:nvPr>
        </p:nvSpPr>
        <p:spPr/>
        <p:txBody>
          <a:bodyPr/>
          <a:lstStyle/>
          <a:p>
            <a:fld id="{F5ED7CA9-A967-6941-9D6F-D6478AE1A849}" type="slidenum">
              <a:rPr lang="pt-BR" smtClean="0"/>
              <a:t>‹nº›</a:t>
            </a:fld>
            <a:endParaRPr lang="pt-BR"/>
          </a:p>
        </p:txBody>
      </p:sp>
    </p:spTree>
    <p:extLst>
      <p:ext uri="{BB962C8B-B14F-4D97-AF65-F5344CB8AC3E}">
        <p14:creationId xmlns:p14="http://schemas.microsoft.com/office/powerpoint/2010/main" val="1871644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57F5604-8F22-BD45-8ED2-0CD2B230EA78}"/>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76C0170F-29BB-AB4D-AF96-7361CD58533D}"/>
              </a:ext>
            </a:extLst>
          </p:cNvPr>
          <p:cNvSpPr>
            <a:spLocks noGrp="1"/>
          </p:cNvSpPr>
          <p:nvPr>
            <p:ph type="dt" sz="half" idx="10"/>
          </p:nvPr>
        </p:nvSpPr>
        <p:spPr/>
        <p:txBody>
          <a:bodyPr/>
          <a:lstStyle/>
          <a:p>
            <a:fld id="{32F41F47-65F5-A346-B433-4CFB9F562D5C}" type="datetimeFigureOut">
              <a:rPr lang="pt-BR" smtClean="0"/>
              <a:t>28/05/2025</a:t>
            </a:fld>
            <a:endParaRPr lang="pt-BR"/>
          </a:p>
        </p:txBody>
      </p:sp>
      <p:sp>
        <p:nvSpPr>
          <p:cNvPr id="4" name="Espaço Reservado para Rodapé 3">
            <a:extLst>
              <a:ext uri="{FF2B5EF4-FFF2-40B4-BE49-F238E27FC236}">
                <a16:creationId xmlns:a16="http://schemas.microsoft.com/office/drawing/2014/main" id="{78749447-3163-9848-A491-4FB8D42879C6}"/>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ED358304-090A-4B48-B992-525053877A59}"/>
              </a:ext>
            </a:extLst>
          </p:cNvPr>
          <p:cNvSpPr>
            <a:spLocks noGrp="1"/>
          </p:cNvSpPr>
          <p:nvPr>
            <p:ph type="sldNum" sz="quarter" idx="12"/>
          </p:nvPr>
        </p:nvSpPr>
        <p:spPr/>
        <p:txBody>
          <a:bodyPr/>
          <a:lstStyle/>
          <a:p>
            <a:fld id="{F5ED7CA9-A967-6941-9D6F-D6478AE1A849}" type="slidenum">
              <a:rPr lang="pt-BR" smtClean="0"/>
              <a:t>‹nº›</a:t>
            </a:fld>
            <a:endParaRPr lang="pt-BR"/>
          </a:p>
        </p:txBody>
      </p:sp>
    </p:spTree>
    <p:extLst>
      <p:ext uri="{BB962C8B-B14F-4D97-AF65-F5344CB8AC3E}">
        <p14:creationId xmlns:p14="http://schemas.microsoft.com/office/powerpoint/2010/main" val="1244849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E66B2229-D769-B94E-9F6E-E4368422D746}"/>
              </a:ext>
            </a:extLst>
          </p:cNvPr>
          <p:cNvSpPr>
            <a:spLocks noGrp="1"/>
          </p:cNvSpPr>
          <p:nvPr>
            <p:ph type="dt" sz="half" idx="10"/>
          </p:nvPr>
        </p:nvSpPr>
        <p:spPr/>
        <p:txBody>
          <a:bodyPr/>
          <a:lstStyle/>
          <a:p>
            <a:fld id="{32F41F47-65F5-A346-B433-4CFB9F562D5C}" type="datetimeFigureOut">
              <a:rPr lang="pt-BR" smtClean="0"/>
              <a:t>28/05/2025</a:t>
            </a:fld>
            <a:endParaRPr lang="pt-BR"/>
          </a:p>
        </p:txBody>
      </p:sp>
      <p:sp>
        <p:nvSpPr>
          <p:cNvPr id="3" name="Espaço Reservado para Rodapé 2">
            <a:extLst>
              <a:ext uri="{FF2B5EF4-FFF2-40B4-BE49-F238E27FC236}">
                <a16:creationId xmlns:a16="http://schemas.microsoft.com/office/drawing/2014/main" id="{5329FFC1-69E8-4E40-8B1C-EA12C169E49F}"/>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C5BBFCE3-3D28-BB4D-8A82-3F6CCA357080}"/>
              </a:ext>
            </a:extLst>
          </p:cNvPr>
          <p:cNvSpPr>
            <a:spLocks noGrp="1"/>
          </p:cNvSpPr>
          <p:nvPr>
            <p:ph type="sldNum" sz="quarter" idx="12"/>
          </p:nvPr>
        </p:nvSpPr>
        <p:spPr/>
        <p:txBody>
          <a:bodyPr/>
          <a:lstStyle/>
          <a:p>
            <a:fld id="{F5ED7CA9-A967-6941-9D6F-D6478AE1A849}" type="slidenum">
              <a:rPr lang="pt-BR" smtClean="0"/>
              <a:t>‹nº›</a:t>
            </a:fld>
            <a:endParaRPr lang="pt-BR"/>
          </a:p>
        </p:txBody>
      </p:sp>
    </p:spTree>
    <p:extLst>
      <p:ext uri="{BB962C8B-B14F-4D97-AF65-F5344CB8AC3E}">
        <p14:creationId xmlns:p14="http://schemas.microsoft.com/office/powerpoint/2010/main" val="3852136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0839DF4-BF98-7C42-92E6-34D57F6D189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D6390B4-0D9E-0340-938F-6807117EE0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B196C375-D1D0-1043-BD0E-7AB53056CB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7D11BEBB-9BEF-204D-A1D5-D55BF8573FA2}"/>
              </a:ext>
            </a:extLst>
          </p:cNvPr>
          <p:cNvSpPr>
            <a:spLocks noGrp="1"/>
          </p:cNvSpPr>
          <p:nvPr>
            <p:ph type="dt" sz="half" idx="10"/>
          </p:nvPr>
        </p:nvSpPr>
        <p:spPr/>
        <p:txBody>
          <a:bodyPr/>
          <a:lstStyle/>
          <a:p>
            <a:fld id="{32F41F47-65F5-A346-B433-4CFB9F562D5C}" type="datetimeFigureOut">
              <a:rPr lang="pt-BR" smtClean="0"/>
              <a:t>28/05/2025</a:t>
            </a:fld>
            <a:endParaRPr lang="pt-BR"/>
          </a:p>
        </p:txBody>
      </p:sp>
      <p:sp>
        <p:nvSpPr>
          <p:cNvPr id="6" name="Espaço Reservado para Rodapé 5">
            <a:extLst>
              <a:ext uri="{FF2B5EF4-FFF2-40B4-BE49-F238E27FC236}">
                <a16:creationId xmlns:a16="http://schemas.microsoft.com/office/drawing/2014/main" id="{45ABFD70-2E63-E144-BC38-891BEAB4B0D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17046FAF-A6DC-894D-B210-D32650A28327}"/>
              </a:ext>
            </a:extLst>
          </p:cNvPr>
          <p:cNvSpPr>
            <a:spLocks noGrp="1"/>
          </p:cNvSpPr>
          <p:nvPr>
            <p:ph type="sldNum" sz="quarter" idx="12"/>
          </p:nvPr>
        </p:nvSpPr>
        <p:spPr/>
        <p:txBody>
          <a:bodyPr/>
          <a:lstStyle/>
          <a:p>
            <a:fld id="{F5ED7CA9-A967-6941-9D6F-D6478AE1A849}" type="slidenum">
              <a:rPr lang="pt-BR" smtClean="0"/>
              <a:t>‹nº›</a:t>
            </a:fld>
            <a:endParaRPr lang="pt-BR"/>
          </a:p>
        </p:txBody>
      </p:sp>
    </p:spTree>
    <p:extLst>
      <p:ext uri="{BB962C8B-B14F-4D97-AF65-F5344CB8AC3E}">
        <p14:creationId xmlns:p14="http://schemas.microsoft.com/office/powerpoint/2010/main" val="3619086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2D9E79-F244-2043-8362-374524745D3C}"/>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2D8D93D0-7CAD-E54C-92B6-AC9DE6FE6B4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B7BE28C8-7698-3944-82F3-1ED8F378B9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DD3DD70-D90E-7249-A10F-2CA543311532}"/>
              </a:ext>
            </a:extLst>
          </p:cNvPr>
          <p:cNvSpPr>
            <a:spLocks noGrp="1"/>
          </p:cNvSpPr>
          <p:nvPr>
            <p:ph type="dt" sz="half" idx="10"/>
          </p:nvPr>
        </p:nvSpPr>
        <p:spPr/>
        <p:txBody>
          <a:bodyPr/>
          <a:lstStyle/>
          <a:p>
            <a:fld id="{32F41F47-65F5-A346-B433-4CFB9F562D5C}" type="datetimeFigureOut">
              <a:rPr lang="pt-BR" smtClean="0"/>
              <a:t>28/05/2025</a:t>
            </a:fld>
            <a:endParaRPr lang="pt-BR"/>
          </a:p>
        </p:txBody>
      </p:sp>
      <p:sp>
        <p:nvSpPr>
          <p:cNvPr id="6" name="Espaço Reservado para Rodapé 5">
            <a:extLst>
              <a:ext uri="{FF2B5EF4-FFF2-40B4-BE49-F238E27FC236}">
                <a16:creationId xmlns:a16="http://schemas.microsoft.com/office/drawing/2014/main" id="{6818C916-FEEF-4E4C-8023-6BE2153FBF76}"/>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9058E4B0-87EE-AD4B-A7DA-A60D33BCA9D4}"/>
              </a:ext>
            </a:extLst>
          </p:cNvPr>
          <p:cNvSpPr>
            <a:spLocks noGrp="1"/>
          </p:cNvSpPr>
          <p:nvPr>
            <p:ph type="sldNum" sz="quarter" idx="12"/>
          </p:nvPr>
        </p:nvSpPr>
        <p:spPr/>
        <p:txBody>
          <a:bodyPr/>
          <a:lstStyle/>
          <a:p>
            <a:fld id="{F5ED7CA9-A967-6941-9D6F-D6478AE1A849}" type="slidenum">
              <a:rPr lang="pt-BR" smtClean="0"/>
              <a:t>‹nº›</a:t>
            </a:fld>
            <a:endParaRPr lang="pt-BR"/>
          </a:p>
        </p:txBody>
      </p:sp>
    </p:spTree>
    <p:extLst>
      <p:ext uri="{BB962C8B-B14F-4D97-AF65-F5344CB8AC3E}">
        <p14:creationId xmlns:p14="http://schemas.microsoft.com/office/powerpoint/2010/main" val="2338057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957DA4-39D8-9448-A96C-AC3D12948F6B}"/>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0051FA96-62EF-DA4F-9422-0BD38AF33A98}"/>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08F860B2-99FC-154B-A802-31720C819428}"/>
              </a:ext>
            </a:extLst>
          </p:cNvPr>
          <p:cNvSpPr>
            <a:spLocks noGrp="1"/>
          </p:cNvSpPr>
          <p:nvPr>
            <p:ph type="dt" sz="half" idx="10"/>
          </p:nvPr>
        </p:nvSpPr>
        <p:spPr/>
        <p:txBody>
          <a:bodyPr/>
          <a:lstStyle/>
          <a:p>
            <a:fld id="{32F41F47-65F5-A346-B433-4CFB9F562D5C}" type="datetimeFigureOut">
              <a:rPr lang="pt-BR" smtClean="0"/>
              <a:t>28/05/2025</a:t>
            </a:fld>
            <a:endParaRPr lang="pt-BR"/>
          </a:p>
        </p:txBody>
      </p:sp>
      <p:sp>
        <p:nvSpPr>
          <p:cNvPr id="5" name="Espaço Reservado para Rodapé 4">
            <a:extLst>
              <a:ext uri="{FF2B5EF4-FFF2-40B4-BE49-F238E27FC236}">
                <a16:creationId xmlns:a16="http://schemas.microsoft.com/office/drawing/2014/main" id="{111C40B6-CB90-2E45-BBD1-9681AECC7E7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70699071-4CB7-6042-839C-F75CA415131F}"/>
              </a:ext>
            </a:extLst>
          </p:cNvPr>
          <p:cNvSpPr>
            <a:spLocks noGrp="1"/>
          </p:cNvSpPr>
          <p:nvPr>
            <p:ph type="sldNum" sz="quarter" idx="12"/>
          </p:nvPr>
        </p:nvSpPr>
        <p:spPr/>
        <p:txBody>
          <a:bodyPr/>
          <a:lstStyle/>
          <a:p>
            <a:fld id="{F5ED7CA9-A967-6941-9D6F-D6478AE1A849}" type="slidenum">
              <a:rPr lang="pt-BR" smtClean="0"/>
              <a:t>‹nº›</a:t>
            </a:fld>
            <a:endParaRPr lang="pt-BR"/>
          </a:p>
        </p:txBody>
      </p:sp>
    </p:spTree>
    <p:extLst>
      <p:ext uri="{BB962C8B-B14F-4D97-AF65-F5344CB8AC3E}">
        <p14:creationId xmlns:p14="http://schemas.microsoft.com/office/powerpoint/2010/main" val="1161432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D8B7412D-65B8-DB45-B71A-7EDA33F55D8C}"/>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E07D6FC2-B514-014C-9218-FA3457821F33}"/>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40C085B-C7C3-974E-BF5C-EA6E1E9986DA}"/>
              </a:ext>
            </a:extLst>
          </p:cNvPr>
          <p:cNvSpPr>
            <a:spLocks noGrp="1"/>
          </p:cNvSpPr>
          <p:nvPr>
            <p:ph type="dt" sz="half" idx="10"/>
          </p:nvPr>
        </p:nvSpPr>
        <p:spPr/>
        <p:txBody>
          <a:bodyPr/>
          <a:lstStyle/>
          <a:p>
            <a:fld id="{32F41F47-65F5-A346-B433-4CFB9F562D5C}" type="datetimeFigureOut">
              <a:rPr lang="pt-BR" smtClean="0"/>
              <a:t>28/05/2025</a:t>
            </a:fld>
            <a:endParaRPr lang="pt-BR"/>
          </a:p>
        </p:txBody>
      </p:sp>
      <p:sp>
        <p:nvSpPr>
          <p:cNvPr id="5" name="Espaço Reservado para Rodapé 4">
            <a:extLst>
              <a:ext uri="{FF2B5EF4-FFF2-40B4-BE49-F238E27FC236}">
                <a16:creationId xmlns:a16="http://schemas.microsoft.com/office/drawing/2014/main" id="{5A5D2408-8940-8846-BFB9-F39A0129FB72}"/>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FCFAC42C-290B-2343-BDC1-60C4B7E80373}"/>
              </a:ext>
            </a:extLst>
          </p:cNvPr>
          <p:cNvSpPr>
            <a:spLocks noGrp="1"/>
          </p:cNvSpPr>
          <p:nvPr>
            <p:ph type="sldNum" sz="quarter" idx="12"/>
          </p:nvPr>
        </p:nvSpPr>
        <p:spPr/>
        <p:txBody>
          <a:bodyPr/>
          <a:lstStyle/>
          <a:p>
            <a:fld id="{F5ED7CA9-A967-6941-9D6F-D6478AE1A849}" type="slidenum">
              <a:rPr lang="pt-BR" smtClean="0"/>
              <a:t>‹nº›</a:t>
            </a:fld>
            <a:endParaRPr lang="pt-BR"/>
          </a:p>
        </p:txBody>
      </p:sp>
    </p:spTree>
    <p:extLst>
      <p:ext uri="{BB962C8B-B14F-4D97-AF65-F5344CB8AC3E}">
        <p14:creationId xmlns:p14="http://schemas.microsoft.com/office/powerpoint/2010/main" val="8390077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F6917863-32E4-1D47-AC3B-582BBDE295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38206504-E854-BB43-B057-6475EC3056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1058EA33-8D18-E949-87BC-8160FE8C79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F41F47-65F5-A346-B433-4CFB9F562D5C}" type="datetimeFigureOut">
              <a:rPr lang="pt-BR" smtClean="0"/>
              <a:t>28/05/2025</a:t>
            </a:fld>
            <a:endParaRPr lang="pt-BR"/>
          </a:p>
        </p:txBody>
      </p:sp>
      <p:sp>
        <p:nvSpPr>
          <p:cNvPr id="5" name="Espaço Reservado para Rodapé 4">
            <a:extLst>
              <a:ext uri="{FF2B5EF4-FFF2-40B4-BE49-F238E27FC236}">
                <a16:creationId xmlns:a16="http://schemas.microsoft.com/office/drawing/2014/main" id="{7EB164DE-13C8-AF45-B469-CBBC1C8A0A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F885AD87-52BD-6942-90C5-A5D56409D8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ED7CA9-A967-6941-9D6F-D6478AE1A849}" type="slidenum">
              <a:rPr lang="pt-BR" smtClean="0"/>
              <a:t>‹nº›</a:t>
            </a:fld>
            <a:endParaRPr lang="pt-BR"/>
          </a:p>
        </p:txBody>
      </p:sp>
    </p:spTree>
    <p:extLst>
      <p:ext uri="{BB962C8B-B14F-4D97-AF65-F5344CB8AC3E}">
        <p14:creationId xmlns:p14="http://schemas.microsoft.com/office/powerpoint/2010/main" val="38760326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Texto&#10;&#10;Descrição gerada automaticamente">
            <a:extLst>
              <a:ext uri="{FF2B5EF4-FFF2-40B4-BE49-F238E27FC236}">
                <a16:creationId xmlns:a16="http://schemas.microsoft.com/office/drawing/2014/main" id="{0581155F-3137-D045-B988-DB0A6CE656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74821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9C15ACAD-E6F0-0542-9DDE-AB80D29E2ECF}"/>
              </a:ext>
            </a:extLst>
          </p:cNvPr>
          <p:cNvPicPr>
            <a:picLocks noChangeAspect="1"/>
          </p:cNvPicPr>
          <p:nvPr/>
        </p:nvPicPr>
        <p:blipFill>
          <a:blip r:embed="rId2"/>
          <a:srcRect/>
          <a:stretch/>
        </p:blipFill>
        <p:spPr>
          <a:xfrm>
            <a:off x="0" y="0"/>
            <a:ext cx="12192000" cy="6858000"/>
          </a:xfrm>
          <a:prstGeom prst="rect">
            <a:avLst/>
          </a:prstGeom>
        </p:spPr>
      </p:pic>
      <p:sp>
        <p:nvSpPr>
          <p:cNvPr id="5" name="Content Placeholder 6">
            <a:extLst>
              <a:ext uri="{FF2B5EF4-FFF2-40B4-BE49-F238E27FC236}">
                <a16:creationId xmlns:a16="http://schemas.microsoft.com/office/drawing/2014/main" id="{2C2BB531-E42A-8D4F-8B1D-56C1D487743A}"/>
              </a:ext>
            </a:extLst>
          </p:cNvPr>
          <p:cNvSpPr txBox="1">
            <a:spLocks/>
          </p:cNvSpPr>
          <p:nvPr/>
        </p:nvSpPr>
        <p:spPr>
          <a:xfrm>
            <a:off x="861122" y="2351686"/>
            <a:ext cx="10469755" cy="66122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buNone/>
            </a:pPr>
            <a:r>
              <a:rPr lang="pt-BR" sz="4000" dirty="0">
                <a:solidFill>
                  <a:srgbClr val="140840"/>
                </a:solidFill>
                <a:latin typeface="Zona Pro Bold"/>
                <a:cs typeface="Calibri"/>
              </a:rPr>
              <a:t>TÍTULO DO ESTUDO</a:t>
            </a:r>
            <a:endParaRPr lang="pt-BR" sz="4000" dirty="0">
              <a:solidFill>
                <a:srgbClr val="140840"/>
              </a:solidFill>
              <a:latin typeface="Zona Pro Light" panose="02010A03040002020004" pitchFamily="2" charset="0"/>
              <a:cs typeface="Calibri"/>
            </a:endParaRPr>
          </a:p>
        </p:txBody>
      </p:sp>
      <p:sp>
        <p:nvSpPr>
          <p:cNvPr id="6" name="Content Placeholder 6">
            <a:extLst>
              <a:ext uri="{FF2B5EF4-FFF2-40B4-BE49-F238E27FC236}">
                <a16:creationId xmlns:a16="http://schemas.microsoft.com/office/drawing/2014/main" id="{449FECFA-EB19-C04D-A1E5-7DAD85E66C02}"/>
              </a:ext>
            </a:extLst>
          </p:cNvPr>
          <p:cNvSpPr txBox="1">
            <a:spLocks/>
          </p:cNvSpPr>
          <p:nvPr/>
        </p:nvSpPr>
        <p:spPr>
          <a:xfrm>
            <a:off x="861122" y="3135243"/>
            <a:ext cx="10469755" cy="51439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buNone/>
            </a:pPr>
            <a:r>
              <a:rPr lang="pt-BR" dirty="0">
                <a:solidFill>
                  <a:srgbClr val="140840"/>
                </a:solidFill>
                <a:latin typeface="Zona Pro Light" panose="02010A03040002020004" pitchFamily="2" charset="0"/>
                <a:cs typeface="Calibri"/>
              </a:rPr>
              <a:t>Nome Sobrenome</a:t>
            </a:r>
          </a:p>
        </p:txBody>
      </p:sp>
      <p:sp>
        <p:nvSpPr>
          <p:cNvPr id="7" name="Content Placeholder 6">
            <a:extLst>
              <a:ext uri="{FF2B5EF4-FFF2-40B4-BE49-F238E27FC236}">
                <a16:creationId xmlns:a16="http://schemas.microsoft.com/office/drawing/2014/main" id="{D15E6425-04FE-FD45-BC38-50A2EB474C95}"/>
              </a:ext>
            </a:extLst>
          </p:cNvPr>
          <p:cNvSpPr txBox="1">
            <a:spLocks/>
          </p:cNvSpPr>
          <p:nvPr/>
        </p:nvSpPr>
        <p:spPr>
          <a:xfrm>
            <a:off x="861122" y="1517499"/>
            <a:ext cx="10469755" cy="66122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buNone/>
            </a:pPr>
            <a:r>
              <a:rPr lang="pt-BR" sz="3200" dirty="0">
                <a:solidFill>
                  <a:srgbClr val="049DBF"/>
                </a:solidFill>
                <a:latin typeface="Zona Pro Bold"/>
                <a:cs typeface="Calibri"/>
              </a:rPr>
              <a:t>INSTITUIÇÃO</a:t>
            </a:r>
            <a:endParaRPr lang="pt-BR" sz="3200" dirty="0">
              <a:solidFill>
                <a:srgbClr val="049DBF"/>
              </a:solidFill>
              <a:latin typeface="Zona Pro Light" panose="02010A03040002020004" pitchFamily="2" charset="0"/>
              <a:cs typeface="Calibri"/>
            </a:endParaRPr>
          </a:p>
        </p:txBody>
      </p:sp>
    </p:spTree>
    <p:extLst>
      <p:ext uri="{BB962C8B-B14F-4D97-AF65-F5344CB8AC3E}">
        <p14:creationId xmlns:p14="http://schemas.microsoft.com/office/powerpoint/2010/main" val="29084877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08586AB2-057E-6E4F-BAF7-F56289B9401C}"/>
              </a:ext>
            </a:extLst>
          </p:cNvPr>
          <p:cNvPicPr>
            <a:picLocks noChangeAspect="1"/>
          </p:cNvPicPr>
          <p:nvPr/>
        </p:nvPicPr>
        <p:blipFill>
          <a:blip r:embed="rId2"/>
          <a:srcRect/>
          <a:stretch/>
        </p:blipFill>
        <p:spPr>
          <a:xfrm>
            <a:off x="0" y="0"/>
            <a:ext cx="12192000" cy="6858000"/>
          </a:xfrm>
          <a:prstGeom prst="rect">
            <a:avLst/>
          </a:prstGeom>
        </p:spPr>
      </p:pic>
      <p:sp>
        <p:nvSpPr>
          <p:cNvPr id="6" name="Content Placeholder 6">
            <a:extLst>
              <a:ext uri="{FF2B5EF4-FFF2-40B4-BE49-F238E27FC236}">
                <a16:creationId xmlns:a16="http://schemas.microsoft.com/office/drawing/2014/main" id="{A665F1D9-3586-BE42-953A-A749C0F81E1D}"/>
              </a:ext>
            </a:extLst>
          </p:cNvPr>
          <p:cNvSpPr txBox="1">
            <a:spLocks/>
          </p:cNvSpPr>
          <p:nvPr/>
        </p:nvSpPr>
        <p:spPr>
          <a:xfrm>
            <a:off x="861122" y="523949"/>
            <a:ext cx="10469755" cy="51439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buNone/>
            </a:pPr>
            <a:r>
              <a:rPr lang="pt-BR" dirty="0">
                <a:solidFill>
                  <a:srgbClr val="BF1FB5"/>
                </a:solidFill>
                <a:latin typeface="Zona Pro Bold"/>
                <a:cs typeface="Calibri"/>
              </a:rPr>
              <a:t>INTRODUÇÃO</a:t>
            </a:r>
            <a:endParaRPr lang="pt-BR" dirty="0">
              <a:solidFill>
                <a:srgbClr val="BF1FB5"/>
              </a:solidFill>
              <a:latin typeface="Zona Pro Light" panose="02010A03040002020004" pitchFamily="2" charset="0"/>
              <a:cs typeface="Calibri"/>
            </a:endParaRPr>
          </a:p>
        </p:txBody>
      </p:sp>
      <p:sp>
        <p:nvSpPr>
          <p:cNvPr id="7" name="Content Placeholder 6">
            <a:extLst>
              <a:ext uri="{FF2B5EF4-FFF2-40B4-BE49-F238E27FC236}">
                <a16:creationId xmlns:a16="http://schemas.microsoft.com/office/drawing/2014/main" id="{27BDFE3A-4B36-4648-BA66-777FE106BBBE}"/>
              </a:ext>
            </a:extLst>
          </p:cNvPr>
          <p:cNvSpPr txBox="1">
            <a:spLocks/>
          </p:cNvSpPr>
          <p:nvPr/>
        </p:nvSpPr>
        <p:spPr>
          <a:xfrm>
            <a:off x="861122" y="1350213"/>
            <a:ext cx="10469755" cy="446967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600"/>
              </a:spcBef>
              <a:buNone/>
            </a:pPr>
            <a:r>
              <a:rPr lang="pt-BR" sz="1800" dirty="0">
                <a:solidFill>
                  <a:srgbClr val="140840"/>
                </a:solidFill>
                <a:latin typeface="Gotham Pro" panose="02000503040000020004" pitchFamily="2" charset="0"/>
                <a:cs typeface="Gotham Pro" panose="02000503040000020004" pitchFamily="2" charset="0"/>
              </a:rPr>
              <a:t>Texto texto texto texto texto texto texto texto texto texto texto texto texto texto texto texto texto texto texto texto texto texto texto texto texto texto texto texto texto texto texto texto texto texto texto texto texto texto texto texto texto texto texto.</a:t>
            </a:r>
          </a:p>
          <a:p>
            <a:pPr marL="0" indent="0" algn="just">
              <a:lnSpc>
                <a:spcPct val="150000"/>
              </a:lnSpc>
              <a:spcBef>
                <a:spcPts val="600"/>
              </a:spcBef>
              <a:buNone/>
            </a:pPr>
            <a:r>
              <a:rPr lang="pt-BR" sz="1800" dirty="0">
                <a:solidFill>
                  <a:srgbClr val="140840"/>
                </a:solidFill>
                <a:latin typeface="Gotham Pro" panose="02000503040000020004" pitchFamily="2" charset="0"/>
                <a:cs typeface="Gotham Pro" panose="02000503040000020004" pitchFamily="2" charset="0"/>
              </a:rPr>
              <a:t>Texto texto texto texto texto texto texto texto texto texto texto texto texto texto texto texto texto texto texto texto texto texto texto texto texto texto texto texto texto texto texto texto texto texto texto texto texto texto texto texto texto texto texto.</a:t>
            </a:r>
          </a:p>
        </p:txBody>
      </p:sp>
      <p:sp>
        <p:nvSpPr>
          <p:cNvPr id="8" name="Content Placeholder 6">
            <a:extLst>
              <a:ext uri="{FF2B5EF4-FFF2-40B4-BE49-F238E27FC236}">
                <a16:creationId xmlns:a16="http://schemas.microsoft.com/office/drawing/2014/main" id="{CDE14CDA-BB1A-6941-B41C-775A2F65C257}"/>
              </a:ext>
            </a:extLst>
          </p:cNvPr>
          <p:cNvSpPr txBox="1">
            <a:spLocks/>
          </p:cNvSpPr>
          <p:nvPr/>
        </p:nvSpPr>
        <p:spPr>
          <a:xfrm>
            <a:off x="861122" y="996175"/>
            <a:ext cx="3374547" cy="3694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buNone/>
            </a:pPr>
            <a:r>
              <a:rPr lang="pt-BR" sz="1800" dirty="0">
                <a:solidFill>
                  <a:srgbClr val="C00000"/>
                </a:solidFill>
                <a:effectLst/>
                <a:highlight>
                  <a:srgbClr val="FFFF00"/>
                </a:highlight>
                <a:latin typeface="Arial" panose="020B0604020202020204" pitchFamily="34" charset="0"/>
                <a:cs typeface="Arial" panose="020B0604020202020204" pitchFamily="34" charset="0"/>
              </a:rPr>
              <a:t>(apenas para </a:t>
            </a:r>
            <a:r>
              <a:rPr lang="pt-BR" sz="1800" i="1" dirty="0" err="1">
                <a:solidFill>
                  <a:srgbClr val="C00000"/>
                </a:solidFill>
                <a:effectLst/>
                <a:highlight>
                  <a:srgbClr val="FFFF00"/>
                </a:highlight>
                <a:latin typeface="Arial" panose="020B0604020202020204" pitchFamily="34" charset="0"/>
                <a:cs typeface="Arial" panose="020B0604020202020204" pitchFamily="34" charset="0"/>
              </a:rPr>
              <a:t>Trial</a:t>
            </a:r>
            <a:r>
              <a:rPr lang="pt-BR" sz="1800" i="1" dirty="0">
                <a:solidFill>
                  <a:srgbClr val="C00000"/>
                </a:solidFill>
                <a:effectLst/>
                <a:highlight>
                  <a:srgbClr val="FFFF00"/>
                </a:highlight>
                <a:latin typeface="Arial" panose="020B0604020202020204" pitchFamily="34" charset="0"/>
                <a:cs typeface="Arial" panose="020B0604020202020204" pitchFamily="34" charset="0"/>
              </a:rPr>
              <a:t> in </a:t>
            </a:r>
            <a:r>
              <a:rPr lang="pt-BR" sz="1800" i="1" dirty="0" err="1">
                <a:solidFill>
                  <a:srgbClr val="C00000"/>
                </a:solidFill>
                <a:effectLst/>
                <a:highlight>
                  <a:srgbClr val="FFFF00"/>
                </a:highlight>
                <a:latin typeface="Arial" panose="020B0604020202020204" pitchFamily="34" charset="0"/>
                <a:cs typeface="Arial" panose="020B0604020202020204" pitchFamily="34" charset="0"/>
              </a:rPr>
              <a:t>Progress</a:t>
            </a:r>
            <a:r>
              <a:rPr lang="pt-BR" sz="1800" dirty="0">
                <a:solidFill>
                  <a:srgbClr val="C00000"/>
                </a:solidFill>
                <a:effectLst/>
                <a:highlight>
                  <a:srgbClr val="FFFF00"/>
                </a:highlight>
                <a:latin typeface="Arial" panose="020B0604020202020204" pitchFamily="34" charset="0"/>
                <a:cs typeface="Arial" panose="020B0604020202020204" pitchFamily="34" charset="0"/>
              </a:rPr>
              <a:t>)</a:t>
            </a:r>
            <a:endParaRPr lang="pt-BR" dirty="0">
              <a:solidFill>
                <a:srgbClr val="C00000"/>
              </a:solidFill>
              <a:highlight>
                <a:srgbClr val="FFFF00"/>
              </a:highligh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80771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7411D691-FBAB-C944-A6F7-DC93275AB656}"/>
              </a:ext>
            </a:extLst>
          </p:cNvPr>
          <p:cNvPicPr>
            <a:picLocks noChangeAspect="1"/>
          </p:cNvPicPr>
          <p:nvPr/>
        </p:nvPicPr>
        <p:blipFill>
          <a:blip r:embed="rId2"/>
          <a:srcRect/>
          <a:stretch/>
        </p:blipFill>
        <p:spPr>
          <a:xfrm>
            <a:off x="0" y="0"/>
            <a:ext cx="12192000" cy="6858000"/>
          </a:xfrm>
          <a:prstGeom prst="rect">
            <a:avLst/>
          </a:prstGeom>
        </p:spPr>
      </p:pic>
      <p:sp>
        <p:nvSpPr>
          <p:cNvPr id="6" name="Content Placeholder 6">
            <a:extLst>
              <a:ext uri="{FF2B5EF4-FFF2-40B4-BE49-F238E27FC236}">
                <a16:creationId xmlns:a16="http://schemas.microsoft.com/office/drawing/2014/main" id="{A665F1D9-3586-BE42-953A-A749C0F81E1D}"/>
              </a:ext>
            </a:extLst>
          </p:cNvPr>
          <p:cNvSpPr txBox="1">
            <a:spLocks/>
          </p:cNvSpPr>
          <p:nvPr/>
        </p:nvSpPr>
        <p:spPr>
          <a:xfrm>
            <a:off x="861122" y="523949"/>
            <a:ext cx="10469755" cy="51439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buNone/>
            </a:pPr>
            <a:r>
              <a:rPr lang="pt-BR" dirty="0">
                <a:solidFill>
                  <a:schemeClr val="bg1"/>
                </a:solidFill>
                <a:latin typeface="Zona Pro Bold"/>
                <a:cs typeface="Calibri"/>
              </a:rPr>
              <a:t>OBJETIVO</a:t>
            </a:r>
            <a:endParaRPr lang="pt-BR" dirty="0">
              <a:solidFill>
                <a:schemeClr val="bg1"/>
              </a:solidFill>
              <a:latin typeface="Zona Pro Light" panose="02010A03040002020004" pitchFamily="2" charset="0"/>
              <a:cs typeface="Calibri"/>
            </a:endParaRPr>
          </a:p>
        </p:txBody>
      </p:sp>
      <p:sp>
        <p:nvSpPr>
          <p:cNvPr id="5" name="Content Placeholder 6">
            <a:extLst>
              <a:ext uri="{FF2B5EF4-FFF2-40B4-BE49-F238E27FC236}">
                <a16:creationId xmlns:a16="http://schemas.microsoft.com/office/drawing/2014/main" id="{AEF0035A-7BAD-7D4B-A457-8175C733F14D}"/>
              </a:ext>
            </a:extLst>
          </p:cNvPr>
          <p:cNvSpPr txBox="1">
            <a:spLocks/>
          </p:cNvSpPr>
          <p:nvPr/>
        </p:nvSpPr>
        <p:spPr>
          <a:xfrm>
            <a:off x="861122" y="1350213"/>
            <a:ext cx="10469755" cy="446967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600"/>
              </a:spcBef>
              <a:buNone/>
            </a:pPr>
            <a:r>
              <a:rPr lang="pt-BR" sz="1800" dirty="0">
                <a:solidFill>
                  <a:schemeClr val="bg1"/>
                </a:solidFill>
                <a:latin typeface="Gotham Pro" panose="02000503040000020004" pitchFamily="2" charset="0"/>
                <a:cs typeface="Gotham Pro" panose="02000503040000020004" pitchFamily="2" charset="0"/>
              </a:rPr>
              <a:t>Texto texto texto texto texto texto texto texto texto texto texto texto texto texto texto texto texto texto texto texto texto texto texto texto texto texto texto texto texto texto texto texto texto texto texto texto texto texto texto texto texto texto texto.</a:t>
            </a:r>
          </a:p>
          <a:p>
            <a:pPr marL="0" indent="0" algn="just">
              <a:lnSpc>
                <a:spcPct val="150000"/>
              </a:lnSpc>
              <a:spcBef>
                <a:spcPts val="600"/>
              </a:spcBef>
              <a:buNone/>
            </a:pPr>
            <a:r>
              <a:rPr lang="pt-BR" sz="1800" dirty="0">
                <a:solidFill>
                  <a:schemeClr val="bg1"/>
                </a:solidFill>
                <a:latin typeface="Gotham Pro" panose="02000503040000020004" pitchFamily="2" charset="0"/>
                <a:cs typeface="Gotham Pro" panose="02000503040000020004" pitchFamily="2" charset="0"/>
              </a:rPr>
              <a:t>Texto texto texto texto texto texto texto texto texto texto texto texto texto texto texto texto texto texto texto texto texto texto texto texto texto texto texto texto texto texto texto texto texto texto texto texto texto texto texto texto texto texto texto.</a:t>
            </a:r>
          </a:p>
        </p:txBody>
      </p:sp>
    </p:spTree>
    <p:extLst>
      <p:ext uri="{BB962C8B-B14F-4D97-AF65-F5344CB8AC3E}">
        <p14:creationId xmlns:p14="http://schemas.microsoft.com/office/powerpoint/2010/main" val="3463131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08586AB2-057E-6E4F-BAF7-F56289B9401C}"/>
              </a:ext>
            </a:extLst>
          </p:cNvPr>
          <p:cNvPicPr>
            <a:picLocks noChangeAspect="1"/>
          </p:cNvPicPr>
          <p:nvPr/>
        </p:nvPicPr>
        <p:blipFill>
          <a:blip r:embed="rId2"/>
          <a:srcRect/>
          <a:stretch/>
        </p:blipFill>
        <p:spPr>
          <a:xfrm>
            <a:off x="0" y="0"/>
            <a:ext cx="12192000" cy="6858000"/>
          </a:xfrm>
          <a:prstGeom prst="rect">
            <a:avLst/>
          </a:prstGeom>
        </p:spPr>
      </p:pic>
      <p:sp>
        <p:nvSpPr>
          <p:cNvPr id="6" name="Content Placeholder 6">
            <a:extLst>
              <a:ext uri="{FF2B5EF4-FFF2-40B4-BE49-F238E27FC236}">
                <a16:creationId xmlns:a16="http://schemas.microsoft.com/office/drawing/2014/main" id="{A665F1D9-3586-BE42-953A-A749C0F81E1D}"/>
              </a:ext>
            </a:extLst>
          </p:cNvPr>
          <p:cNvSpPr txBox="1">
            <a:spLocks/>
          </p:cNvSpPr>
          <p:nvPr/>
        </p:nvSpPr>
        <p:spPr>
          <a:xfrm>
            <a:off x="861122" y="523949"/>
            <a:ext cx="10469755" cy="51439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buNone/>
            </a:pPr>
            <a:r>
              <a:rPr lang="pt-BR" dirty="0">
                <a:solidFill>
                  <a:srgbClr val="D96704"/>
                </a:solidFill>
                <a:latin typeface="Zona Pro Bold"/>
                <a:cs typeface="Calibri"/>
              </a:rPr>
              <a:t>DESENHO DO ESTUDO E REGISTRO REBEC</a:t>
            </a:r>
            <a:endParaRPr lang="pt-BR" dirty="0">
              <a:solidFill>
                <a:srgbClr val="D96704"/>
              </a:solidFill>
              <a:latin typeface="Zona Pro Light" panose="02010A03040002020004" pitchFamily="2" charset="0"/>
              <a:cs typeface="Calibri"/>
            </a:endParaRPr>
          </a:p>
        </p:txBody>
      </p:sp>
      <p:sp>
        <p:nvSpPr>
          <p:cNvPr id="9" name="Content Placeholder 6">
            <a:extLst>
              <a:ext uri="{FF2B5EF4-FFF2-40B4-BE49-F238E27FC236}">
                <a16:creationId xmlns:a16="http://schemas.microsoft.com/office/drawing/2014/main" id="{DB6F41A4-9041-E544-A82F-19E96760CA65}"/>
              </a:ext>
            </a:extLst>
          </p:cNvPr>
          <p:cNvSpPr txBox="1">
            <a:spLocks/>
          </p:cNvSpPr>
          <p:nvPr/>
        </p:nvSpPr>
        <p:spPr>
          <a:xfrm>
            <a:off x="861122" y="1350213"/>
            <a:ext cx="10469755" cy="446967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600"/>
              </a:spcBef>
              <a:buNone/>
            </a:pPr>
            <a:r>
              <a:rPr lang="pt-BR" sz="1800" dirty="0">
                <a:solidFill>
                  <a:srgbClr val="140840"/>
                </a:solidFill>
                <a:latin typeface="Gotham Pro" panose="02000503040000020004" pitchFamily="2" charset="0"/>
                <a:cs typeface="Gotham Pro" panose="02000503040000020004" pitchFamily="2" charset="0"/>
              </a:rPr>
              <a:t>Texto texto texto texto texto texto texto texto texto texto texto texto texto texto texto texto texto texto texto texto texto texto texto texto texto texto texto texto texto texto texto texto texto texto texto texto texto texto texto texto texto texto texto.</a:t>
            </a:r>
          </a:p>
          <a:p>
            <a:pPr marL="0" indent="0" algn="just">
              <a:lnSpc>
                <a:spcPct val="150000"/>
              </a:lnSpc>
              <a:spcBef>
                <a:spcPts val="600"/>
              </a:spcBef>
              <a:buNone/>
            </a:pPr>
            <a:r>
              <a:rPr lang="pt-BR" sz="1800" dirty="0">
                <a:solidFill>
                  <a:srgbClr val="140840"/>
                </a:solidFill>
                <a:latin typeface="Gotham Pro" panose="02000503040000020004" pitchFamily="2" charset="0"/>
                <a:cs typeface="Gotham Pro" panose="02000503040000020004" pitchFamily="2" charset="0"/>
              </a:rPr>
              <a:t>Texto texto texto texto texto texto texto texto texto texto texto texto texto texto texto texto texto texto texto texto texto texto texto texto texto texto texto texto texto texto texto texto texto texto texto texto texto texto texto texto texto texto texto.</a:t>
            </a:r>
          </a:p>
        </p:txBody>
      </p:sp>
      <p:sp>
        <p:nvSpPr>
          <p:cNvPr id="7" name="Content Placeholder 6">
            <a:extLst>
              <a:ext uri="{FF2B5EF4-FFF2-40B4-BE49-F238E27FC236}">
                <a16:creationId xmlns:a16="http://schemas.microsoft.com/office/drawing/2014/main" id="{8F55B5A4-9E67-244D-9629-A6EEF245D9E1}"/>
              </a:ext>
            </a:extLst>
          </p:cNvPr>
          <p:cNvSpPr txBox="1">
            <a:spLocks/>
          </p:cNvSpPr>
          <p:nvPr/>
        </p:nvSpPr>
        <p:spPr>
          <a:xfrm>
            <a:off x="861122" y="980783"/>
            <a:ext cx="3374547" cy="3694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buNone/>
            </a:pPr>
            <a:r>
              <a:rPr lang="pt-BR" sz="1800" dirty="0">
                <a:solidFill>
                  <a:srgbClr val="C00000"/>
                </a:solidFill>
                <a:effectLst/>
                <a:highlight>
                  <a:srgbClr val="FFFF00"/>
                </a:highlight>
                <a:latin typeface="Arial" panose="020B0604020202020204" pitchFamily="34" charset="0"/>
                <a:cs typeface="Arial" panose="020B0604020202020204" pitchFamily="34" charset="0"/>
              </a:rPr>
              <a:t>(apenas para </a:t>
            </a:r>
            <a:r>
              <a:rPr lang="pt-BR" sz="1800" i="1" dirty="0" err="1">
                <a:solidFill>
                  <a:srgbClr val="C00000"/>
                </a:solidFill>
                <a:effectLst/>
                <a:highlight>
                  <a:srgbClr val="FFFF00"/>
                </a:highlight>
                <a:latin typeface="Arial" panose="020B0604020202020204" pitchFamily="34" charset="0"/>
                <a:cs typeface="Arial" panose="020B0604020202020204" pitchFamily="34" charset="0"/>
              </a:rPr>
              <a:t>Trial</a:t>
            </a:r>
            <a:r>
              <a:rPr lang="pt-BR" sz="1800" i="1" dirty="0">
                <a:solidFill>
                  <a:srgbClr val="C00000"/>
                </a:solidFill>
                <a:effectLst/>
                <a:highlight>
                  <a:srgbClr val="FFFF00"/>
                </a:highlight>
                <a:latin typeface="Arial" panose="020B0604020202020204" pitchFamily="34" charset="0"/>
                <a:cs typeface="Arial" panose="020B0604020202020204" pitchFamily="34" charset="0"/>
              </a:rPr>
              <a:t> in </a:t>
            </a:r>
            <a:r>
              <a:rPr lang="pt-BR" sz="1800" i="1" dirty="0" err="1">
                <a:solidFill>
                  <a:srgbClr val="C00000"/>
                </a:solidFill>
                <a:effectLst/>
                <a:highlight>
                  <a:srgbClr val="FFFF00"/>
                </a:highlight>
                <a:latin typeface="Arial" panose="020B0604020202020204" pitchFamily="34" charset="0"/>
                <a:cs typeface="Arial" panose="020B0604020202020204" pitchFamily="34" charset="0"/>
              </a:rPr>
              <a:t>Progress</a:t>
            </a:r>
            <a:r>
              <a:rPr lang="pt-BR" sz="1800" dirty="0">
                <a:solidFill>
                  <a:srgbClr val="C00000"/>
                </a:solidFill>
                <a:effectLst/>
                <a:highlight>
                  <a:srgbClr val="FFFF00"/>
                </a:highlight>
                <a:latin typeface="Arial" panose="020B0604020202020204" pitchFamily="34" charset="0"/>
                <a:cs typeface="Arial" panose="020B0604020202020204" pitchFamily="34" charset="0"/>
              </a:rPr>
              <a:t>)</a:t>
            </a:r>
            <a:endParaRPr lang="pt-BR" dirty="0">
              <a:solidFill>
                <a:srgbClr val="C00000"/>
              </a:solidFill>
              <a:highlight>
                <a:srgbClr val="FFFF00"/>
              </a:highligh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930494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08586AB2-057E-6E4F-BAF7-F56289B9401C}"/>
              </a:ext>
            </a:extLst>
          </p:cNvPr>
          <p:cNvPicPr>
            <a:picLocks noChangeAspect="1"/>
          </p:cNvPicPr>
          <p:nvPr/>
        </p:nvPicPr>
        <p:blipFill>
          <a:blip r:embed="rId2"/>
          <a:srcRect/>
          <a:stretch/>
        </p:blipFill>
        <p:spPr>
          <a:xfrm>
            <a:off x="0" y="0"/>
            <a:ext cx="12192000" cy="6858000"/>
          </a:xfrm>
          <a:prstGeom prst="rect">
            <a:avLst/>
          </a:prstGeom>
        </p:spPr>
      </p:pic>
      <p:sp>
        <p:nvSpPr>
          <p:cNvPr id="6" name="Content Placeholder 6">
            <a:extLst>
              <a:ext uri="{FF2B5EF4-FFF2-40B4-BE49-F238E27FC236}">
                <a16:creationId xmlns:a16="http://schemas.microsoft.com/office/drawing/2014/main" id="{A665F1D9-3586-BE42-953A-A749C0F81E1D}"/>
              </a:ext>
            </a:extLst>
          </p:cNvPr>
          <p:cNvSpPr txBox="1">
            <a:spLocks/>
          </p:cNvSpPr>
          <p:nvPr/>
        </p:nvSpPr>
        <p:spPr>
          <a:xfrm>
            <a:off x="861122" y="523949"/>
            <a:ext cx="10469755" cy="51439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buNone/>
            </a:pPr>
            <a:r>
              <a:rPr lang="pt-BR" dirty="0">
                <a:solidFill>
                  <a:srgbClr val="049DBF"/>
                </a:solidFill>
                <a:latin typeface="Zona Pro Bold"/>
                <a:cs typeface="Calibri"/>
              </a:rPr>
              <a:t>MÉTODOS</a:t>
            </a:r>
            <a:endParaRPr lang="pt-BR" dirty="0">
              <a:solidFill>
                <a:srgbClr val="049DBF"/>
              </a:solidFill>
              <a:latin typeface="Zona Pro Light" panose="02010A03040002020004" pitchFamily="2" charset="0"/>
              <a:cs typeface="Calibri"/>
            </a:endParaRPr>
          </a:p>
        </p:txBody>
      </p:sp>
      <p:sp>
        <p:nvSpPr>
          <p:cNvPr id="9" name="Content Placeholder 6">
            <a:extLst>
              <a:ext uri="{FF2B5EF4-FFF2-40B4-BE49-F238E27FC236}">
                <a16:creationId xmlns:a16="http://schemas.microsoft.com/office/drawing/2014/main" id="{DB6F41A4-9041-E544-A82F-19E96760CA65}"/>
              </a:ext>
            </a:extLst>
          </p:cNvPr>
          <p:cNvSpPr txBox="1">
            <a:spLocks/>
          </p:cNvSpPr>
          <p:nvPr/>
        </p:nvSpPr>
        <p:spPr>
          <a:xfrm>
            <a:off x="861122" y="1350213"/>
            <a:ext cx="10469755" cy="446967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600"/>
              </a:spcBef>
              <a:buNone/>
            </a:pPr>
            <a:r>
              <a:rPr lang="pt-BR" sz="1800" dirty="0">
                <a:solidFill>
                  <a:srgbClr val="140840"/>
                </a:solidFill>
                <a:latin typeface="Gotham Pro" panose="02000503040000020004" pitchFamily="2" charset="0"/>
                <a:cs typeface="Gotham Pro" panose="02000503040000020004" pitchFamily="2" charset="0"/>
              </a:rPr>
              <a:t>Texto texto texto texto texto texto texto texto texto texto texto texto texto texto texto texto texto texto texto texto texto texto texto texto texto texto texto texto texto texto texto texto texto texto texto texto texto texto texto texto texto texto texto.</a:t>
            </a:r>
          </a:p>
          <a:p>
            <a:pPr marL="0" indent="0" algn="just">
              <a:lnSpc>
                <a:spcPct val="150000"/>
              </a:lnSpc>
              <a:spcBef>
                <a:spcPts val="600"/>
              </a:spcBef>
              <a:buNone/>
            </a:pPr>
            <a:r>
              <a:rPr lang="pt-BR" sz="1800" dirty="0">
                <a:solidFill>
                  <a:srgbClr val="140840"/>
                </a:solidFill>
                <a:latin typeface="Gotham Pro" panose="02000503040000020004" pitchFamily="2" charset="0"/>
                <a:cs typeface="Gotham Pro" panose="02000503040000020004" pitchFamily="2" charset="0"/>
              </a:rPr>
              <a:t>Texto texto texto texto texto texto texto texto texto texto texto texto texto texto texto texto texto texto texto texto texto texto texto texto texto texto texto texto texto texto texto texto texto texto texto texto texto texto texto texto texto texto texto.</a:t>
            </a:r>
          </a:p>
        </p:txBody>
      </p:sp>
    </p:spTree>
    <p:extLst>
      <p:ext uri="{BB962C8B-B14F-4D97-AF65-F5344CB8AC3E}">
        <p14:creationId xmlns:p14="http://schemas.microsoft.com/office/powerpoint/2010/main" val="24609012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08586AB2-057E-6E4F-BAF7-F56289B9401C}"/>
              </a:ext>
            </a:extLst>
          </p:cNvPr>
          <p:cNvPicPr>
            <a:picLocks noChangeAspect="1"/>
          </p:cNvPicPr>
          <p:nvPr/>
        </p:nvPicPr>
        <p:blipFill>
          <a:blip r:embed="rId2"/>
          <a:srcRect/>
          <a:stretch/>
        </p:blipFill>
        <p:spPr>
          <a:xfrm>
            <a:off x="0" y="0"/>
            <a:ext cx="12192000" cy="6858000"/>
          </a:xfrm>
          <a:prstGeom prst="rect">
            <a:avLst/>
          </a:prstGeom>
        </p:spPr>
      </p:pic>
      <p:sp>
        <p:nvSpPr>
          <p:cNvPr id="6" name="Content Placeholder 6">
            <a:extLst>
              <a:ext uri="{FF2B5EF4-FFF2-40B4-BE49-F238E27FC236}">
                <a16:creationId xmlns:a16="http://schemas.microsoft.com/office/drawing/2014/main" id="{A665F1D9-3586-BE42-953A-A749C0F81E1D}"/>
              </a:ext>
            </a:extLst>
          </p:cNvPr>
          <p:cNvSpPr txBox="1">
            <a:spLocks/>
          </p:cNvSpPr>
          <p:nvPr/>
        </p:nvSpPr>
        <p:spPr>
          <a:xfrm>
            <a:off x="861122" y="523949"/>
            <a:ext cx="10469755" cy="51439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buNone/>
            </a:pPr>
            <a:r>
              <a:rPr lang="pt-BR" dirty="0">
                <a:solidFill>
                  <a:srgbClr val="BF1FB5"/>
                </a:solidFill>
                <a:latin typeface="Zona Pro Bold"/>
                <a:cs typeface="Calibri"/>
              </a:rPr>
              <a:t>RESULTADOS OU RESULTADOS PARCIAIS</a:t>
            </a:r>
            <a:endParaRPr lang="pt-BR" dirty="0">
              <a:solidFill>
                <a:srgbClr val="BF1FB5"/>
              </a:solidFill>
              <a:latin typeface="Zona Pro Light" panose="02010A03040002020004" pitchFamily="2" charset="0"/>
              <a:cs typeface="Calibri"/>
            </a:endParaRPr>
          </a:p>
        </p:txBody>
      </p:sp>
      <p:sp>
        <p:nvSpPr>
          <p:cNvPr id="9" name="Content Placeholder 6">
            <a:extLst>
              <a:ext uri="{FF2B5EF4-FFF2-40B4-BE49-F238E27FC236}">
                <a16:creationId xmlns:a16="http://schemas.microsoft.com/office/drawing/2014/main" id="{DB6F41A4-9041-E544-A82F-19E96760CA65}"/>
              </a:ext>
            </a:extLst>
          </p:cNvPr>
          <p:cNvSpPr txBox="1">
            <a:spLocks/>
          </p:cNvSpPr>
          <p:nvPr/>
        </p:nvSpPr>
        <p:spPr>
          <a:xfrm>
            <a:off x="861122" y="1350213"/>
            <a:ext cx="10469755" cy="446967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600"/>
              </a:spcBef>
              <a:buNone/>
            </a:pPr>
            <a:r>
              <a:rPr lang="pt-BR" sz="1800" dirty="0">
                <a:solidFill>
                  <a:srgbClr val="140840"/>
                </a:solidFill>
                <a:latin typeface="Gotham Pro" panose="02000503040000020004" pitchFamily="2" charset="0"/>
                <a:cs typeface="Gotham Pro" panose="02000503040000020004" pitchFamily="2" charset="0"/>
              </a:rPr>
              <a:t>Texto texto texto texto texto texto texto texto texto texto texto texto texto texto texto texto texto texto texto texto texto texto texto texto texto texto texto texto texto texto texto texto texto texto texto texto texto texto texto texto texto texto texto.</a:t>
            </a:r>
          </a:p>
          <a:p>
            <a:pPr marL="0" indent="0" algn="just">
              <a:lnSpc>
                <a:spcPct val="150000"/>
              </a:lnSpc>
              <a:spcBef>
                <a:spcPts val="600"/>
              </a:spcBef>
              <a:buNone/>
            </a:pPr>
            <a:r>
              <a:rPr lang="pt-BR" sz="1800" dirty="0">
                <a:solidFill>
                  <a:srgbClr val="140840"/>
                </a:solidFill>
                <a:latin typeface="Gotham Pro" panose="02000503040000020004" pitchFamily="2" charset="0"/>
                <a:cs typeface="Gotham Pro" panose="02000503040000020004" pitchFamily="2" charset="0"/>
              </a:rPr>
              <a:t>Texto texto texto texto texto texto texto texto texto texto texto texto texto texto texto texto texto texto texto texto texto texto texto texto texto texto texto texto texto texto texto texto texto texto texto texto texto texto texto texto texto texto texto.</a:t>
            </a:r>
          </a:p>
        </p:txBody>
      </p:sp>
      <p:sp>
        <p:nvSpPr>
          <p:cNvPr id="7" name="Content Placeholder 6">
            <a:extLst>
              <a:ext uri="{FF2B5EF4-FFF2-40B4-BE49-F238E27FC236}">
                <a16:creationId xmlns:a16="http://schemas.microsoft.com/office/drawing/2014/main" id="{8C98FFE7-E8CC-5E40-B40A-345B75042C2F}"/>
              </a:ext>
            </a:extLst>
          </p:cNvPr>
          <p:cNvSpPr txBox="1">
            <a:spLocks/>
          </p:cNvSpPr>
          <p:nvPr/>
        </p:nvSpPr>
        <p:spPr>
          <a:xfrm>
            <a:off x="861122" y="980783"/>
            <a:ext cx="3374547" cy="3694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buNone/>
            </a:pPr>
            <a:endParaRPr lang="pt-BR" dirty="0">
              <a:solidFill>
                <a:srgbClr val="C00000"/>
              </a:solidFill>
              <a:highlight>
                <a:srgbClr val="FFFF00"/>
              </a:highligh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263848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7411D691-FBAB-C944-A6F7-DC93275AB656}"/>
              </a:ext>
            </a:extLst>
          </p:cNvPr>
          <p:cNvPicPr>
            <a:picLocks noChangeAspect="1"/>
          </p:cNvPicPr>
          <p:nvPr/>
        </p:nvPicPr>
        <p:blipFill>
          <a:blip r:embed="rId2"/>
          <a:srcRect/>
          <a:stretch/>
        </p:blipFill>
        <p:spPr>
          <a:xfrm>
            <a:off x="0" y="0"/>
            <a:ext cx="12192000" cy="6858000"/>
          </a:xfrm>
          <a:prstGeom prst="rect">
            <a:avLst/>
          </a:prstGeom>
        </p:spPr>
      </p:pic>
      <p:sp>
        <p:nvSpPr>
          <p:cNvPr id="6" name="Content Placeholder 6">
            <a:extLst>
              <a:ext uri="{FF2B5EF4-FFF2-40B4-BE49-F238E27FC236}">
                <a16:creationId xmlns:a16="http://schemas.microsoft.com/office/drawing/2014/main" id="{A665F1D9-3586-BE42-953A-A749C0F81E1D}"/>
              </a:ext>
            </a:extLst>
          </p:cNvPr>
          <p:cNvSpPr txBox="1">
            <a:spLocks/>
          </p:cNvSpPr>
          <p:nvPr/>
        </p:nvSpPr>
        <p:spPr>
          <a:xfrm>
            <a:off x="861122" y="523949"/>
            <a:ext cx="10469755" cy="51439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buNone/>
            </a:pPr>
            <a:r>
              <a:rPr lang="pt-BR" dirty="0">
                <a:solidFill>
                  <a:schemeClr val="bg1"/>
                </a:solidFill>
                <a:latin typeface="Zona Pro Bold"/>
                <a:cs typeface="Calibri"/>
              </a:rPr>
              <a:t>CONCLUSÃO</a:t>
            </a:r>
            <a:endParaRPr lang="pt-BR" dirty="0">
              <a:solidFill>
                <a:schemeClr val="bg1"/>
              </a:solidFill>
              <a:latin typeface="Zona Pro Light" panose="02010A03040002020004" pitchFamily="2" charset="0"/>
              <a:cs typeface="Calibri"/>
            </a:endParaRPr>
          </a:p>
        </p:txBody>
      </p:sp>
      <p:sp>
        <p:nvSpPr>
          <p:cNvPr id="5" name="Content Placeholder 6">
            <a:extLst>
              <a:ext uri="{FF2B5EF4-FFF2-40B4-BE49-F238E27FC236}">
                <a16:creationId xmlns:a16="http://schemas.microsoft.com/office/drawing/2014/main" id="{AEF0035A-7BAD-7D4B-A457-8175C733F14D}"/>
              </a:ext>
            </a:extLst>
          </p:cNvPr>
          <p:cNvSpPr txBox="1">
            <a:spLocks/>
          </p:cNvSpPr>
          <p:nvPr/>
        </p:nvSpPr>
        <p:spPr>
          <a:xfrm>
            <a:off x="861122" y="1350213"/>
            <a:ext cx="10469755" cy="446967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600"/>
              </a:spcBef>
              <a:buNone/>
            </a:pPr>
            <a:r>
              <a:rPr lang="pt-BR" sz="1800" dirty="0">
                <a:solidFill>
                  <a:schemeClr val="bg1"/>
                </a:solidFill>
                <a:latin typeface="Gotham Pro" panose="02000503040000020004" pitchFamily="2" charset="0"/>
                <a:cs typeface="Gotham Pro" panose="02000503040000020004" pitchFamily="2" charset="0"/>
              </a:rPr>
              <a:t>Texto texto texto texto texto texto texto texto texto texto texto texto texto texto texto texto texto texto texto texto texto texto texto texto texto texto texto texto texto texto texto texto texto texto texto texto texto texto texto texto texto texto texto.</a:t>
            </a:r>
          </a:p>
          <a:p>
            <a:pPr marL="0" indent="0" algn="just">
              <a:lnSpc>
                <a:spcPct val="150000"/>
              </a:lnSpc>
              <a:spcBef>
                <a:spcPts val="600"/>
              </a:spcBef>
              <a:buNone/>
            </a:pPr>
            <a:r>
              <a:rPr lang="pt-BR" sz="1800" dirty="0">
                <a:solidFill>
                  <a:schemeClr val="bg1"/>
                </a:solidFill>
                <a:latin typeface="Gotham Pro" panose="02000503040000020004" pitchFamily="2" charset="0"/>
                <a:cs typeface="Gotham Pro" panose="02000503040000020004" pitchFamily="2" charset="0"/>
              </a:rPr>
              <a:t>Texto texto texto texto texto texto texto texto texto texto texto texto texto texto texto texto texto texto texto texto texto texto texto texto texto texto texto texto texto texto texto texto texto texto texto texto texto texto texto texto texto texto texto.</a:t>
            </a:r>
          </a:p>
        </p:txBody>
      </p:sp>
    </p:spTree>
    <p:extLst>
      <p:ext uri="{BB962C8B-B14F-4D97-AF65-F5344CB8AC3E}">
        <p14:creationId xmlns:p14="http://schemas.microsoft.com/office/powerpoint/2010/main" val="30661440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a:extLst>
              <a:ext uri="{FF2B5EF4-FFF2-40B4-BE49-F238E27FC236}">
                <a16:creationId xmlns:a16="http://schemas.microsoft.com/office/drawing/2014/main" id="{0DE3C573-64E6-8E4B-BC74-CF92C5EC6FE3}"/>
              </a:ext>
            </a:extLst>
          </p:cNvPr>
          <p:cNvPicPr>
            <a:picLocks noChangeAspect="1"/>
          </p:cNvPicPr>
          <p:nvPr/>
        </p:nvPicPr>
        <p:blipFill>
          <a:blip r:embed="rId2"/>
          <a:srcRect/>
          <a:stretch/>
        </p:blipFill>
        <p:spPr>
          <a:xfrm>
            <a:off x="0" y="0"/>
            <a:ext cx="12192000" cy="6858000"/>
          </a:xfrm>
          <a:prstGeom prst="rect">
            <a:avLst/>
          </a:prstGeom>
        </p:spPr>
      </p:pic>
      <p:sp>
        <p:nvSpPr>
          <p:cNvPr id="6" name="Content Placeholder 6">
            <a:extLst>
              <a:ext uri="{FF2B5EF4-FFF2-40B4-BE49-F238E27FC236}">
                <a16:creationId xmlns:a16="http://schemas.microsoft.com/office/drawing/2014/main" id="{A665F1D9-3586-BE42-953A-A749C0F81E1D}"/>
              </a:ext>
            </a:extLst>
          </p:cNvPr>
          <p:cNvSpPr txBox="1">
            <a:spLocks/>
          </p:cNvSpPr>
          <p:nvPr/>
        </p:nvSpPr>
        <p:spPr>
          <a:xfrm>
            <a:off x="861122" y="523949"/>
            <a:ext cx="10469755" cy="51439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buNone/>
            </a:pPr>
            <a:r>
              <a:rPr lang="pt-BR" dirty="0">
                <a:solidFill>
                  <a:srgbClr val="D96704"/>
                </a:solidFill>
                <a:latin typeface="Zona Pro Bold"/>
                <a:cs typeface="Calibri"/>
              </a:rPr>
              <a:t>REFERÊNCIAS</a:t>
            </a:r>
            <a:endParaRPr lang="pt-BR" dirty="0">
              <a:solidFill>
                <a:srgbClr val="D96704"/>
              </a:solidFill>
              <a:latin typeface="Zona Pro Light" panose="02010A03040002020004" pitchFamily="2" charset="0"/>
              <a:cs typeface="Calibri"/>
            </a:endParaRPr>
          </a:p>
        </p:txBody>
      </p:sp>
      <p:sp>
        <p:nvSpPr>
          <p:cNvPr id="9" name="Content Placeholder 6">
            <a:extLst>
              <a:ext uri="{FF2B5EF4-FFF2-40B4-BE49-F238E27FC236}">
                <a16:creationId xmlns:a16="http://schemas.microsoft.com/office/drawing/2014/main" id="{F613CE46-1FA1-064B-8A5D-7419F4FA6901}"/>
              </a:ext>
            </a:extLst>
          </p:cNvPr>
          <p:cNvSpPr txBox="1">
            <a:spLocks/>
          </p:cNvSpPr>
          <p:nvPr/>
        </p:nvSpPr>
        <p:spPr>
          <a:xfrm>
            <a:off x="861122" y="1350213"/>
            <a:ext cx="10469755" cy="446967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600"/>
              </a:spcBef>
              <a:buNone/>
            </a:pPr>
            <a:r>
              <a:rPr lang="pt-BR" sz="1800" dirty="0">
                <a:solidFill>
                  <a:srgbClr val="140840"/>
                </a:solidFill>
                <a:latin typeface="Gotham Pro" panose="02000503040000020004" pitchFamily="2" charset="0"/>
                <a:cs typeface="Gotham Pro" panose="02000503040000020004" pitchFamily="2" charset="0"/>
              </a:rPr>
              <a:t>Texto texto texto texto texto texto texto texto texto texto texto texto texto texto texto texto texto texto texto texto texto texto texto texto texto texto texto texto texto texto texto texto texto texto texto texto texto texto texto texto texto texto texto.</a:t>
            </a:r>
          </a:p>
          <a:p>
            <a:pPr marL="0" indent="0" algn="just">
              <a:lnSpc>
                <a:spcPct val="150000"/>
              </a:lnSpc>
              <a:spcBef>
                <a:spcPts val="600"/>
              </a:spcBef>
              <a:buNone/>
            </a:pPr>
            <a:r>
              <a:rPr lang="pt-BR" sz="1800" dirty="0">
                <a:solidFill>
                  <a:srgbClr val="140840"/>
                </a:solidFill>
                <a:latin typeface="Gotham Pro" panose="02000503040000020004" pitchFamily="2" charset="0"/>
                <a:cs typeface="Gotham Pro" panose="02000503040000020004" pitchFamily="2" charset="0"/>
              </a:rPr>
              <a:t>Texto texto texto texto texto texto texto texto texto texto texto texto texto texto texto texto texto texto texto texto texto texto texto texto texto texto texto texto texto texto texto texto texto texto texto texto texto texto texto texto texto texto texto.</a:t>
            </a:r>
          </a:p>
        </p:txBody>
      </p:sp>
    </p:spTree>
    <p:extLst>
      <p:ext uri="{BB962C8B-B14F-4D97-AF65-F5344CB8AC3E}">
        <p14:creationId xmlns:p14="http://schemas.microsoft.com/office/powerpoint/2010/main" val="32418499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descr="Logotipo&#10;&#10;Descrição gerada automaticamente com confiança média">
            <a:extLst>
              <a:ext uri="{FF2B5EF4-FFF2-40B4-BE49-F238E27FC236}">
                <a16:creationId xmlns:a16="http://schemas.microsoft.com/office/drawing/2014/main" id="{DA8B4320-6563-C548-9877-EE779EFD7BED}"/>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620656443"/>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118</TotalTime>
  <Words>651</Words>
  <Application>Microsoft Office PowerPoint</Application>
  <PresentationFormat>Widescreen</PresentationFormat>
  <Paragraphs>26</Paragraphs>
  <Slides>10</Slides>
  <Notes>0</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10</vt:i4>
      </vt:variant>
    </vt:vector>
  </HeadingPairs>
  <TitlesOfParts>
    <vt:vector size="17" baseType="lpstr">
      <vt:lpstr>Arial</vt:lpstr>
      <vt:lpstr>Calibri</vt:lpstr>
      <vt:lpstr>Calibri Light</vt:lpstr>
      <vt:lpstr>Gotham Pro</vt:lpstr>
      <vt:lpstr>Zona Pro Bold</vt:lpstr>
      <vt:lpstr>Zona Pro Light</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Wellin Cunha</dc:creator>
  <cp:lastModifiedBy>Rafaela Carla</cp:lastModifiedBy>
  <cp:revision>12</cp:revision>
  <dcterms:created xsi:type="dcterms:W3CDTF">2025-05-05T11:55:34Z</dcterms:created>
  <dcterms:modified xsi:type="dcterms:W3CDTF">2025-05-28T17:28:50Z</dcterms:modified>
</cp:coreProperties>
</file>