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5145088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6704"/>
    <a:srgbClr val="049DBF"/>
    <a:srgbClr val="BF1FB5"/>
    <a:srgbClr val="6C1ED9"/>
    <a:srgbClr val="1408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44"/>
  </p:normalViewPr>
  <p:slideViewPr>
    <p:cSldViewPr snapToGrid="0" snapToObjects="1">
      <p:cViewPr varScale="1">
        <p:scale>
          <a:sx n="79" d="100"/>
          <a:sy n="79" d="100"/>
        </p:scale>
        <p:origin x="364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882" y="1496484"/>
            <a:ext cx="4373325" cy="3183467"/>
          </a:xfrm>
        </p:spPr>
        <p:txBody>
          <a:bodyPr anchor="b"/>
          <a:lstStyle>
            <a:lvl1pPr algn="ctr">
              <a:defRPr sz="3376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3136" y="4802717"/>
            <a:ext cx="3858816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266" indent="0" algn="ctr">
              <a:buNone/>
              <a:defRPr sz="1125"/>
            </a:lvl2pPr>
            <a:lvl3pPr marL="514533" indent="0" algn="ctr">
              <a:buNone/>
              <a:defRPr sz="1013"/>
            </a:lvl3pPr>
            <a:lvl4pPr marL="771799" indent="0" algn="ctr">
              <a:buNone/>
              <a:defRPr sz="900"/>
            </a:lvl4pPr>
            <a:lvl5pPr marL="1029066" indent="0" algn="ctr">
              <a:buNone/>
              <a:defRPr sz="900"/>
            </a:lvl5pPr>
            <a:lvl6pPr marL="1286332" indent="0" algn="ctr">
              <a:buNone/>
              <a:defRPr sz="900"/>
            </a:lvl6pPr>
            <a:lvl7pPr marL="1543599" indent="0" algn="ctr">
              <a:buNone/>
              <a:defRPr sz="900"/>
            </a:lvl7pPr>
            <a:lvl8pPr marL="1800865" indent="0" algn="ctr">
              <a:buNone/>
              <a:defRPr sz="900"/>
            </a:lvl8pPr>
            <a:lvl9pPr marL="2058132" indent="0" algn="ctr">
              <a:buNone/>
              <a:defRPr sz="9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7EAF-6704-3B48-B404-037E7E489A54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0E8B-ED5B-DF4E-B666-73F76D2F8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8005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7EAF-6704-3B48-B404-037E7E489A54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0E8B-ED5B-DF4E-B666-73F76D2F8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2780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046" y="2279653"/>
            <a:ext cx="4437638" cy="3803649"/>
          </a:xfrm>
        </p:spPr>
        <p:txBody>
          <a:bodyPr anchor="b"/>
          <a:lstStyle>
            <a:lvl1pPr>
              <a:defRPr sz="3376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1046" y="6119286"/>
            <a:ext cx="4437638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266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533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79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906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6332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59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86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8132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7EAF-6704-3B48-B404-037E7E489A54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0E8B-ED5B-DF4E-B666-73F76D2F8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7020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725" y="2434167"/>
            <a:ext cx="2186662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4701" y="2434167"/>
            <a:ext cx="2186662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7EAF-6704-3B48-B404-037E7E489A54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0E8B-ED5B-DF4E-B666-73F76D2F8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9328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95" y="486836"/>
            <a:ext cx="4437638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396" y="2241551"/>
            <a:ext cx="217661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266" indent="0">
              <a:buNone/>
              <a:defRPr sz="1125" b="1"/>
            </a:lvl2pPr>
            <a:lvl3pPr marL="514533" indent="0">
              <a:buNone/>
              <a:defRPr sz="1013" b="1"/>
            </a:lvl3pPr>
            <a:lvl4pPr marL="771799" indent="0">
              <a:buNone/>
              <a:defRPr sz="900" b="1"/>
            </a:lvl4pPr>
            <a:lvl5pPr marL="1029066" indent="0">
              <a:buNone/>
              <a:defRPr sz="900" b="1"/>
            </a:lvl5pPr>
            <a:lvl6pPr marL="1286332" indent="0">
              <a:buNone/>
              <a:defRPr sz="900" b="1"/>
            </a:lvl6pPr>
            <a:lvl7pPr marL="1543599" indent="0">
              <a:buNone/>
              <a:defRPr sz="900" b="1"/>
            </a:lvl7pPr>
            <a:lvl8pPr marL="1800865" indent="0">
              <a:buNone/>
              <a:defRPr sz="900" b="1"/>
            </a:lvl8pPr>
            <a:lvl9pPr marL="2058132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396" y="3340100"/>
            <a:ext cx="2176613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4701" y="2241551"/>
            <a:ext cx="218733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266" indent="0">
              <a:buNone/>
              <a:defRPr sz="1125" b="1"/>
            </a:lvl2pPr>
            <a:lvl3pPr marL="514533" indent="0">
              <a:buNone/>
              <a:defRPr sz="1013" b="1"/>
            </a:lvl3pPr>
            <a:lvl4pPr marL="771799" indent="0">
              <a:buNone/>
              <a:defRPr sz="900" b="1"/>
            </a:lvl4pPr>
            <a:lvl5pPr marL="1029066" indent="0">
              <a:buNone/>
              <a:defRPr sz="900" b="1"/>
            </a:lvl5pPr>
            <a:lvl6pPr marL="1286332" indent="0">
              <a:buNone/>
              <a:defRPr sz="900" b="1"/>
            </a:lvl6pPr>
            <a:lvl7pPr marL="1543599" indent="0">
              <a:buNone/>
              <a:defRPr sz="900" b="1"/>
            </a:lvl7pPr>
            <a:lvl8pPr marL="1800865" indent="0">
              <a:buNone/>
              <a:defRPr sz="900" b="1"/>
            </a:lvl8pPr>
            <a:lvl9pPr marL="2058132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4701" y="3340100"/>
            <a:ext cx="2187333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7EAF-6704-3B48-B404-037E7E489A54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0E8B-ED5B-DF4E-B666-73F76D2F8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1464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7EAF-6704-3B48-B404-037E7E489A54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0E8B-ED5B-DF4E-B666-73F76D2F8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160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7EAF-6704-3B48-B404-037E7E489A54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0E8B-ED5B-DF4E-B666-73F76D2F8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2738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95" y="609600"/>
            <a:ext cx="1659425" cy="2133600"/>
          </a:xfrm>
        </p:spPr>
        <p:txBody>
          <a:bodyPr anchor="b"/>
          <a:lstStyle>
            <a:lvl1pPr>
              <a:defRPr sz="180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7332" y="1316569"/>
            <a:ext cx="2604701" cy="6498167"/>
          </a:xfrm>
        </p:spPr>
        <p:txBody>
          <a:bodyPr/>
          <a:lstStyle>
            <a:lvl1pPr>
              <a:defRPr sz="1801"/>
            </a:lvl1pPr>
            <a:lvl2pPr>
              <a:defRPr sz="1576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395" y="2743200"/>
            <a:ext cx="1659425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266" indent="0">
              <a:buNone/>
              <a:defRPr sz="788"/>
            </a:lvl2pPr>
            <a:lvl3pPr marL="514533" indent="0">
              <a:buNone/>
              <a:defRPr sz="675"/>
            </a:lvl3pPr>
            <a:lvl4pPr marL="771799" indent="0">
              <a:buNone/>
              <a:defRPr sz="563"/>
            </a:lvl4pPr>
            <a:lvl5pPr marL="1029066" indent="0">
              <a:buNone/>
              <a:defRPr sz="563"/>
            </a:lvl5pPr>
            <a:lvl6pPr marL="1286332" indent="0">
              <a:buNone/>
              <a:defRPr sz="563"/>
            </a:lvl6pPr>
            <a:lvl7pPr marL="1543599" indent="0">
              <a:buNone/>
              <a:defRPr sz="563"/>
            </a:lvl7pPr>
            <a:lvl8pPr marL="1800865" indent="0">
              <a:buNone/>
              <a:defRPr sz="563"/>
            </a:lvl8pPr>
            <a:lvl9pPr marL="2058132" indent="0">
              <a:buNone/>
              <a:defRPr sz="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7EAF-6704-3B48-B404-037E7E489A54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0E8B-ED5B-DF4E-B666-73F76D2F8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9523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95" y="609600"/>
            <a:ext cx="1659425" cy="2133600"/>
          </a:xfrm>
        </p:spPr>
        <p:txBody>
          <a:bodyPr anchor="b"/>
          <a:lstStyle>
            <a:lvl1pPr>
              <a:defRPr sz="180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7332" y="1316569"/>
            <a:ext cx="2604701" cy="6498167"/>
          </a:xfrm>
        </p:spPr>
        <p:txBody>
          <a:bodyPr anchor="t"/>
          <a:lstStyle>
            <a:lvl1pPr marL="0" indent="0">
              <a:buNone/>
              <a:defRPr sz="1801"/>
            </a:lvl1pPr>
            <a:lvl2pPr marL="257266" indent="0">
              <a:buNone/>
              <a:defRPr sz="1576"/>
            </a:lvl2pPr>
            <a:lvl3pPr marL="514533" indent="0">
              <a:buNone/>
              <a:defRPr sz="1350"/>
            </a:lvl3pPr>
            <a:lvl4pPr marL="771799" indent="0">
              <a:buNone/>
              <a:defRPr sz="1125"/>
            </a:lvl4pPr>
            <a:lvl5pPr marL="1029066" indent="0">
              <a:buNone/>
              <a:defRPr sz="1125"/>
            </a:lvl5pPr>
            <a:lvl6pPr marL="1286332" indent="0">
              <a:buNone/>
              <a:defRPr sz="1125"/>
            </a:lvl6pPr>
            <a:lvl7pPr marL="1543599" indent="0">
              <a:buNone/>
              <a:defRPr sz="1125"/>
            </a:lvl7pPr>
            <a:lvl8pPr marL="1800865" indent="0">
              <a:buNone/>
              <a:defRPr sz="1125"/>
            </a:lvl8pPr>
            <a:lvl9pPr marL="2058132" indent="0">
              <a:buNone/>
              <a:defRPr sz="112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395" y="2743200"/>
            <a:ext cx="1659425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266" indent="0">
              <a:buNone/>
              <a:defRPr sz="788"/>
            </a:lvl2pPr>
            <a:lvl3pPr marL="514533" indent="0">
              <a:buNone/>
              <a:defRPr sz="675"/>
            </a:lvl3pPr>
            <a:lvl4pPr marL="771799" indent="0">
              <a:buNone/>
              <a:defRPr sz="563"/>
            </a:lvl4pPr>
            <a:lvl5pPr marL="1029066" indent="0">
              <a:buNone/>
              <a:defRPr sz="563"/>
            </a:lvl5pPr>
            <a:lvl6pPr marL="1286332" indent="0">
              <a:buNone/>
              <a:defRPr sz="563"/>
            </a:lvl6pPr>
            <a:lvl7pPr marL="1543599" indent="0">
              <a:buNone/>
              <a:defRPr sz="563"/>
            </a:lvl7pPr>
            <a:lvl8pPr marL="1800865" indent="0">
              <a:buNone/>
              <a:defRPr sz="563"/>
            </a:lvl8pPr>
            <a:lvl9pPr marL="2058132" indent="0">
              <a:buNone/>
              <a:defRPr sz="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7EAF-6704-3B48-B404-037E7E489A54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0E8B-ED5B-DF4E-B666-73F76D2F8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355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7EAF-6704-3B48-B404-037E7E489A54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0E8B-ED5B-DF4E-B666-73F76D2F8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1722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1954" y="486834"/>
            <a:ext cx="1109410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725" y="486834"/>
            <a:ext cx="3263915" cy="77491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7EAF-6704-3B48-B404-037E7E489A54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0E8B-ED5B-DF4E-B666-73F76D2F8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5785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725" y="486836"/>
            <a:ext cx="4437638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725" y="2434167"/>
            <a:ext cx="4437638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725" y="8475136"/>
            <a:ext cx="115764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A7EAF-6704-3B48-B404-037E7E489A54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4311" y="8475136"/>
            <a:ext cx="17364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3718" y="8475136"/>
            <a:ext cx="115764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40E8B-ED5B-DF4E-B666-73F76D2F8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815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4533" rtl="0" eaLnBrk="1" latinLnBrk="0" hangingPunct="1">
        <a:lnSpc>
          <a:spcPct val="90000"/>
        </a:lnSpc>
        <a:spcBef>
          <a:spcPct val="0"/>
        </a:spcBef>
        <a:buNone/>
        <a:defRPr sz="247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633" indent="-128633" algn="l" defTabSz="514533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6" kern="1200">
          <a:solidFill>
            <a:schemeClr val="tx1"/>
          </a:solidFill>
          <a:latin typeface="+mn-lt"/>
          <a:ea typeface="+mn-ea"/>
          <a:cs typeface="+mn-cs"/>
        </a:defRPr>
      </a:lvl1pPr>
      <a:lvl2pPr marL="385900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3166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433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699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965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2232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9498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6765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266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533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799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9066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6332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599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865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8132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6">
            <a:extLst>
              <a:ext uri="{FF2B5EF4-FFF2-40B4-BE49-F238E27FC236}">
                <a16:creationId xmlns:a16="http://schemas.microsoft.com/office/drawing/2014/main" id="{80BE3EC9-C7BC-1741-A830-3C17B71020C1}"/>
              </a:ext>
            </a:extLst>
          </p:cNvPr>
          <p:cNvSpPr txBox="1">
            <a:spLocks/>
          </p:cNvSpPr>
          <p:nvPr/>
        </p:nvSpPr>
        <p:spPr>
          <a:xfrm>
            <a:off x="540327" y="1037292"/>
            <a:ext cx="4064433" cy="2529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 b="1" dirty="0">
                <a:solidFill>
                  <a:srgbClr val="140840"/>
                </a:solidFill>
                <a:latin typeface="Zona Pro Bold" panose="02010A03040002020004" pitchFamily="2" charset="0"/>
              </a:rPr>
              <a:t>TÍTULO EM ZONA PRO BOLD CAIXA ALTA</a:t>
            </a:r>
          </a:p>
        </p:txBody>
      </p:sp>
      <p:sp>
        <p:nvSpPr>
          <p:cNvPr id="5" name="Título 6">
            <a:extLst>
              <a:ext uri="{FF2B5EF4-FFF2-40B4-BE49-F238E27FC236}">
                <a16:creationId xmlns:a16="http://schemas.microsoft.com/office/drawing/2014/main" id="{E5391095-3614-2C4E-82A4-F5BE5E440BF4}"/>
              </a:ext>
            </a:extLst>
          </p:cNvPr>
          <p:cNvSpPr txBox="1">
            <a:spLocks/>
          </p:cNvSpPr>
          <p:nvPr/>
        </p:nvSpPr>
        <p:spPr>
          <a:xfrm>
            <a:off x="414143" y="1255095"/>
            <a:ext cx="4316802" cy="2178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200" dirty="0">
                <a:solidFill>
                  <a:srgbClr val="D96704"/>
                </a:solidFill>
                <a:latin typeface="Zona Pro Light" panose="02010A03040002020004" pitchFamily="2" charset="0"/>
              </a:rPr>
              <a:t>SUBTÍTULO EM ZONA PRO LIGHT CAIXA ALTA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3F56466-5080-0F4F-9F13-E13BBE6D3C6C}"/>
              </a:ext>
            </a:extLst>
          </p:cNvPr>
          <p:cNvSpPr txBox="1"/>
          <p:nvPr/>
        </p:nvSpPr>
        <p:spPr>
          <a:xfrm>
            <a:off x="414142" y="1489262"/>
            <a:ext cx="43168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603030000020004" pitchFamily="2" charset="0"/>
                <a:cs typeface="Gotham Pro" panose="02000603030000020004" pitchFamily="2" charset="0"/>
              </a:rPr>
              <a:t>Autores, instituições e contato de e-mail em </a:t>
            </a:r>
            <a:r>
              <a:rPr lang="pt-BR" sz="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603030000020004" pitchFamily="2" charset="0"/>
                <a:cs typeface="Gotham Pro" panose="02000603030000020004" pitchFamily="2" charset="0"/>
              </a:rPr>
              <a:t>gotham</a:t>
            </a:r>
            <a:r>
              <a:rPr lang="pt-B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603030000020004" pitchFamily="2" charset="0"/>
                <a:cs typeface="Gotham Pro" panose="02000603030000020004" pitchFamily="2" charset="0"/>
              </a:rPr>
              <a:t> pro </a:t>
            </a:r>
            <a:r>
              <a:rPr lang="pt-BR" sz="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603030000020004" pitchFamily="2" charset="0"/>
                <a:cs typeface="Gotham Pro" panose="02000603030000020004" pitchFamily="2" charset="0"/>
              </a:rPr>
              <a:t>bold</a:t>
            </a:r>
            <a:endParaRPr lang="pt-BR" sz="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5757D09B-15C0-DE48-8398-707706229957}"/>
              </a:ext>
            </a:extLst>
          </p:cNvPr>
          <p:cNvSpPr txBox="1">
            <a:spLocks/>
          </p:cNvSpPr>
          <p:nvPr/>
        </p:nvSpPr>
        <p:spPr>
          <a:xfrm>
            <a:off x="248097" y="1886349"/>
            <a:ext cx="4648895" cy="177841"/>
          </a:xfrm>
          <a:prstGeom prst="rect">
            <a:avLst/>
          </a:prstGeom>
          <a:solidFill>
            <a:srgbClr val="049DBF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000" b="1" dirty="0">
                <a:solidFill>
                  <a:schemeClr val="bg1"/>
                </a:solidFill>
                <a:latin typeface="Zona Pro Bold" panose="02010A03040002020004" pitchFamily="2" charset="0"/>
              </a:rPr>
              <a:t>INTRODUÇÃO (apenas para </a:t>
            </a:r>
            <a:r>
              <a:rPr lang="pt-BR" sz="1000" b="1" dirty="0" err="1">
                <a:solidFill>
                  <a:schemeClr val="bg1"/>
                </a:solidFill>
                <a:latin typeface="Zona Pro Bold" panose="02010A03040002020004" pitchFamily="2" charset="0"/>
              </a:rPr>
              <a:t>Trial</a:t>
            </a:r>
            <a:r>
              <a:rPr lang="pt-BR" sz="1000" b="1" dirty="0">
                <a:solidFill>
                  <a:schemeClr val="bg1"/>
                </a:solidFill>
                <a:latin typeface="Zona Pro Bold" panose="02010A03040002020004" pitchFamily="2" charset="0"/>
              </a:rPr>
              <a:t> in </a:t>
            </a:r>
            <a:r>
              <a:rPr lang="pt-BR" sz="1000" b="1" dirty="0" err="1">
                <a:solidFill>
                  <a:schemeClr val="bg1"/>
                </a:solidFill>
                <a:latin typeface="Zona Pro Bold" panose="02010A03040002020004" pitchFamily="2" charset="0"/>
              </a:rPr>
              <a:t>Progress</a:t>
            </a:r>
            <a:r>
              <a:rPr lang="pt-BR" sz="1000" b="1" dirty="0">
                <a:solidFill>
                  <a:schemeClr val="bg1"/>
                </a:solidFill>
                <a:latin typeface="Zona Pro Bold" panose="02010A03040002020004" pitchFamily="2" charset="0"/>
              </a:rPr>
              <a:t>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F3C4D81-54B3-6543-8E00-A27B28BDFA54}"/>
              </a:ext>
            </a:extLst>
          </p:cNvPr>
          <p:cNvSpPr txBox="1"/>
          <p:nvPr/>
        </p:nvSpPr>
        <p:spPr>
          <a:xfrm>
            <a:off x="150830" y="2105616"/>
            <a:ext cx="474616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Texto corrido em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gotham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regular</a:t>
            </a:r>
          </a:p>
          <a:p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</a:t>
            </a:r>
            <a:endParaRPr lang="pt-BR" sz="700" dirty="0">
              <a:solidFill>
                <a:schemeClr val="tx1">
                  <a:lumMod val="85000"/>
                  <a:lumOff val="15000"/>
                </a:schemeClr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3DF7BE7-D96B-914A-967E-89891446F6EB}"/>
              </a:ext>
            </a:extLst>
          </p:cNvPr>
          <p:cNvSpPr txBox="1"/>
          <p:nvPr/>
        </p:nvSpPr>
        <p:spPr>
          <a:xfrm>
            <a:off x="150830" y="3349339"/>
            <a:ext cx="474616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Texto corrido em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gotham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regular</a:t>
            </a:r>
          </a:p>
          <a:p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</a:t>
            </a:r>
            <a:endParaRPr lang="pt-BR" sz="700" dirty="0">
              <a:solidFill>
                <a:schemeClr val="tx1">
                  <a:lumMod val="85000"/>
                  <a:lumOff val="15000"/>
                </a:schemeClr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38D953A-B891-5F45-A7FA-BEB2D283D3DA}"/>
              </a:ext>
            </a:extLst>
          </p:cNvPr>
          <p:cNvSpPr txBox="1"/>
          <p:nvPr/>
        </p:nvSpPr>
        <p:spPr>
          <a:xfrm>
            <a:off x="150830" y="4608043"/>
            <a:ext cx="474616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Texto corrido em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gotham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regular</a:t>
            </a:r>
          </a:p>
          <a:p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</a:t>
            </a:r>
            <a:endParaRPr lang="pt-BR" sz="700" dirty="0">
              <a:solidFill>
                <a:schemeClr val="tx1">
                  <a:lumMod val="85000"/>
                  <a:lumOff val="15000"/>
                </a:schemeClr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9A2EF3D-8110-EF49-B8E9-A295183AD6D9}"/>
              </a:ext>
            </a:extLst>
          </p:cNvPr>
          <p:cNvSpPr txBox="1"/>
          <p:nvPr/>
        </p:nvSpPr>
        <p:spPr>
          <a:xfrm>
            <a:off x="150830" y="5877532"/>
            <a:ext cx="474616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Texto corrido em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gotham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regular</a:t>
            </a:r>
          </a:p>
          <a:p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</a:t>
            </a:r>
            <a:endParaRPr lang="pt-BR" sz="700" dirty="0">
              <a:solidFill>
                <a:schemeClr val="tx1">
                  <a:lumMod val="85000"/>
                  <a:lumOff val="15000"/>
                </a:schemeClr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5" name="Título 6">
            <a:extLst>
              <a:ext uri="{FF2B5EF4-FFF2-40B4-BE49-F238E27FC236}">
                <a16:creationId xmlns:a16="http://schemas.microsoft.com/office/drawing/2014/main" id="{FA642DB1-3CB9-2843-9CAD-B1CB83A4F09D}"/>
              </a:ext>
            </a:extLst>
          </p:cNvPr>
          <p:cNvSpPr txBox="1">
            <a:spLocks/>
          </p:cNvSpPr>
          <p:nvPr/>
        </p:nvSpPr>
        <p:spPr>
          <a:xfrm>
            <a:off x="1450593" y="8256631"/>
            <a:ext cx="2324447" cy="2740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000" b="1" dirty="0">
                <a:solidFill>
                  <a:schemeClr val="bg1">
                    <a:lumMod val="50000"/>
                  </a:schemeClr>
                </a:solidFill>
                <a:latin typeface="Zona Pro Bold" panose="02010A03040002020004" pitchFamily="2" charset="0"/>
              </a:rPr>
              <a:t>FIGURAS / TABELAS / GRÁFICOS</a:t>
            </a:r>
          </a:p>
        </p:txBody>
      </p:sp>
      <p:sp>
        <p:nvSpPr>
          <p:cNvPr id="16" name="Título 6">
            <a:extLst>
              <a:ext uri="{FF2B5EF4-FFF2-40B4-BE49-F238E27FC236}">
                <a16:creationId xmlns:a16="http://schemas.microsoft.com/office/drawing/2014/main" id="{EA39E0A0-1E95-B34A-A4F3-532AE25F3B62}"/>
              </a:ext>
            </a:extLst>
          </p:cNvPr>
          <p:cNvSpPr txBox="1">
            <a:spLocks/>
          </p:cNvSpPr>
          <p:nvPr/>
        </p:nvSpPr>
        <p:spPr>
          <a:xfrm>
            <a:off x="248097" y="3134682"/>
            <a:ext cx="4648895" cy="177841"/>
          </a:xfrm>
          <a:prstGeom prst="rect">
            <a:avLst/>
          </a:prstGeom>
          <a:solidFill>
            <a:srgbClr val="049DBF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000" b="1" dirty="0">
                <a:solidFill>
                  <a:schemeClr val="bg1"/>
                </a:solidFill>
                <a:latin typeface="Zona Pro Bold" panose="02010A03040002020004" pitchFamily="2" charset="0"/>
              </a:rPr>
              <a:t>OBJETIVO</a:t>
            </a:r>
          </a:p>
        </p:txBody>
      </p:sp>
      <p:sp>
        <p:nvSpPr>
          <p:cNvPr id="17" name="Título 6">
            <a:extLst>
              <a:ext uri="{FF2B5EF4-FFF2-40B4-BE49-F238E27FC236}">
                <a16:creationId xmlns:a16="http://schemas.microsoft.com/office/drawing/2014/main" id="{C262877F-15AD-F443-99BA-A691CFE29EFA}"/>
              </a:ext>
            </a:extLst>
          </p:cNvPr>
          <p:cNvSpPr txBox="1">
            <a:spLocks/>
          </p:cNvSpPr>
          <p:nvPr/>
        </p:nvSpPr>
        <p:spPr>
          <a:xfrm>
            <a:off x="248097" y="4415221"/>
            <a:ext cx="4648895" cy="177841"/>
          </a:xfrm>
          <a:prstGeom prst="rect">
            <a:avLst/>
          </a:prstGeom>
          <a:solidFill>
            <a:srgbClr val="049DBF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000" b="1" dirty="0">
                <a:solidFill>
                  <a:schemeClr val="bg1"/>
                </a:solidFill>
                <a:latin typeface="Zona Pro Bold" panose="02010A03040002020004" pitchFamily="2" charset="0"/>
              </a:rPr>
              <a:t>DESENHO DO ESTUDO E REGISTRO REBEC (apenas para </a:t>
            </a:r>
            <a:r>
              <a:rPr lang="pt-BR" sz="1000" b="1" dirty="0" err="1">
                <a:solidFill>
                  <a:schemeClr val="bg1"/>
                </a:solidFill>
                <a:latin typeface="Zona Pro Bold" panose="02010A03040002020004" pitchFamily="2" charset="0"/>
              </a:rPr>
              <a:t>Trial</a:t>
            </a:r>
            <a:r>
              <a:rPr lang="pt-BR" sz="1000" b="1" dirty="0">
                <a:solidFill>
                  <a:schemeClr val="bg1"/>
                </a:solidFill>
                <a:latin typeface="Zona Pro Bold" panose="02010A03040002020004" pitchFamily="2" charset="0"/>
              </a:rPr>
              <a:t> in </a:t>
            </a:r>
            <a:r>
              <a:rPr lang="pt-BR" sz="1000" b="1" dirty="0" err="1">
                <a:solidFill>
                  <a:schemeClr val="bg1"/>
                </a:solidFill>
                <a:latin typeface="Zona Pro Bold" panose="02010A03040002020004" pitchFamily="2" charset="0"/>
              </a:rPr>
              <a:t>Progress</a:t>
            </a:r>
            <a:r>
              <a:rPr lang="pt-BR" sz="1000" b="1" dirty="0">
                <a:solidFill>
                  <a:schemeClr val="bg1"/>
                </a:solidFill>
                <a:latin typeface="Zona Pro Bold" panose="02010A03040002020004" pitchFamily="2" charset="0"/>
              </a:rPr>
              <a:t>)</a:t>
            </a:r>
          </a:p>
        </p:txBody>
      </p:sp>
      <p:sp>
        <p:nvSpPr>
          <p:cNvPr id="18" name="Título 6">
            <a:extLst>
              <a:ext uri="{FF2B5EF4-FFF2-40B4-BE49-F238E27FC236}">
                <a16:creationId xmlns:a16="http://schemas.microsoft.com/office/drawing/2014/main" id="{81A0932C-C131-4D42-AD01-1B3DDAE3AECF}"/>
              </a:ext>
            </a:extLst>
          </p:cNvPr>
          <p:cNvSpPr txBox="1">
            <a:spLocks/>
          </p:cNvSpPr>
          <p:nvPr/>
        </p:nvSpPr>
        <p:spPr>
          <a:xfrm>
            <a:off x="248097" y="5670988"/>
            <a:ext cx="4648895" cy="177841"/>
          </a:xfrm>
          <a:prstGeom prst="rect">
            <a:avLst/>
          </a:prstGeom>
          <a:solidFill>
            <a:srgbClr val="049DBF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000" b="1" dirty="0">
                <a:solidFill>
                  <a:schemeClr val="bg1"/>
                </a:solidFill>
                <a:latin typeface="Zona Pro Bold" panose="02010A03040002020004" pitchFamily="2" charset="0"/>
              </a:rPr>
              <a:t>MÉTODO E RESULTADOS</a:t>
            </a:r>
          </a:p>
        </p:txBody>
      </p:sp>
      <p:sp>
        <p:nvSpPr>
          <p:cNvPr id="2" name="Título 6">
            <a:extLst>
              <a:ext uri="{FF2B5EF4-FFF2-40B4-BE49-F238E27FC236}">
                <a16:creationId xmlns:a16="http://schemas.microsoft.com/office/drawing/2014/main" id="{BE0A167D-3176-EF34-F883-D6EFDF9E221D}"/>
              </a:ext>
            </a:extLst>
          </p:cNvPr>
          <p:cNvSpPr txBox="1">
            <a:spLocks/>
          </p:cNvSpPr>
          <p:nvPr/>
        </p:nvSpPr>
        <p:spPr>
          <a:xfrm>
            <a:off x="248097" y="968864"/>
            <a:ext cx="587433" cy="5150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400" b="1" dirty="0">
                <a:solidFill>
                  <a:srgbClr val="140840"/>
                </a:solidFill>
                <a:latin typeface="Zona Pro Bold" panose="02010A03040002020004" pitchFamily="2" charset="0"/>
              </a:rPr>
              <a:t>Nº XX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EDEBA07-665D-4C0C-948B-974DB5CA3726}"/>
              </a:ext>
            </a:extLst>
          </p:cNvPr>
          <p:cNvSpPr txBox="1"/>
          <p:nvPr/>
        </p:nvSpPr>
        <p:spPr>
          <a:xfrm>
            <a:off x="150829" y="7156007"/>
            <a:ext cx="474616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Texto corrido em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gotham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regular</a:t>
            </a:r>
          </a:p>
          <a:p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 </a:t>
            </a:r>
            <a:r>
              <a:rPr lang="pt-BR" sz="7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Lorem</a:t>
            </a:r>
            <a:r>
              <a:rPr lang="pt-BR" sz="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 ipsum</a:t>
            </a:r>
            <a:endParaRPr lang="pt-BR" sz="700" dirty="0">
              <a:solidFill>
                <a:schemeClr val="tx1">
                  <a:lumMod val="85000"/>
                  <a:lumOff val="15000"/>
                </a:schemeClr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9" name="Título 6">
            <a:extLst>
              <a:ext uri="{FF2B5EF4-FFF2-40B4-BE49-F238E27FC236}">
                <a16:creationId xmlns:a16="http://schemas.microsoft.com/office/drawing/2014/main" id="{A4837F8D-6FE6-8E48-6783-CB877CED0AD7}"/>
              </a:ext>
            </a:extLst>
          </p:cNvPr>
          <p:cNvSpPr txBox="1">
            <a:spLocks/>
          </p:cNvSpPr>
          <p:nvPr/>
        </p:nvSpPr>
        <p:spPr>
          <a:xfrm>
            <a:off x="248096" y="6949463"/>
            <a:ext cx="4648895" cy="177841"/>
          </a:xfrm>
          <a:prstGeom prst="rect">
            <a:avLst/>
          </a:prstGeom>
          <a:solidFill>
            <a:srgbClr val="049DBF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000" b="1" dirty="0">
                <a:solidFill>
                  <a:schemeClr val="bg1"/>
                </a:solidFill>
                <a:latin typeface="Zona Pro Bold" panose="02010A03040002020004" pitchFamily="2" charset="0"/>
              </a:rPr>
              <a:t>CONCLUSÃO</a:t>
            </a:r>
          </a:p>
        </p:txBody>
      </p:sp>
    </p:spTree>
    <p:extLst>
      <p:ext uri="{BB962C8B-B14F-4D97-AF65-F5344CB8AC3E}">
        <p14:creationId xmlns:p14="http://schemas.microsoft.com/office/powerpoint/2010/main" val="11318009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623</Words>
  <Application>Microsoft Office PowerPoint</Application>
  <PresentationFormat>Personalizar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Gotham Pro</vt:lpstr>
      <vt:lpstr>Zona Pro Bold</vt:lpstr>
      <vt:lpstr>Zona Pro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Wellin Cunha</dc:creator>
  <cp:lastModifiedBy>Rafaela Carla</cp:lastModifiedBy>
  <cp:revision>11</cp:revision>
  <dcterms:created xsi:type="dcterms:W3CDTF">2025-03-13T14:35:38Z</dcterms:created>
  <dcterms:modified xsi:type="dcterms:W3CDTF">2025-05-28T17:41:49Z</dcterms:modified>
</cp:coreProperties>
</file>